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4.svg" ContentType="image/svg+xml"/>
  <Override PartName="/ppt/media/image16.svg" ContentType="image/svg+xml"/>
  <Override PartName="/ppt/media/image18.svg" ContentType="image/svg+xml"/>
  <Override PartName="/ppt/media/image2.svg" ContentType="image/svg+xml"/>
  <Override PartName="/ppt/media/image23.svg" ContentType="image/svg+xml"/>
  <Override PartName="/ppt/media/image25.svg" ContentType="image/svg+xml"/>
  <Override PartName="/ppt/media/image27.svg" ContentType="image/svg+xml"/>
  <Override PartName="/ppt/media/image4.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4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454.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嘿，各位朋友，大家好呀！我是来自</a:t>
            </a:r>
            <a:r>
              <a:rPr lang="en-US" altLang="zh-CN"/>
              <a:t>WPS</a:t>
            </a:r>
            <a:r>
              <a:rPr lang="zh-CN" altLang="en-US"/>
              <a:t>的汇报人。今天站在这儿，就像要带大家走进一个神秘的科技魔法世界。咱们都知道现在生成式</a:t>
            </a:r>
            <a:r>
              <a:rPr lang="en-US" altLang="zh-CN"/>
              <a:t>AI</a:t>
            </a:r>
            <a:r>
              <a:rPr lang="zh-CN" altLang="en-US"/>
              <a:t>特别火，但它到底咋</a:t>
            </a:r>
            <a:r>
              <a:rPr lang="en-US" altLang="zh-CN"/>
              <a:t>“</a:t>
            </a:r>
            <a:r>
              <a:rPr lang="zh-CN" altLang="en-US"/>
              <a:t>思考</a:t>
            </a:r>
            <a:r>
              <a:rPr lang="en-US" altLang="zh-CN"/>
              <a:t>”</a:t>
            </a:r>
            <a:r>
              <a:rPr lang="zh-CN" altLang="en-US"/>
              <a:t>的呢？就跟咱们脑袋里有个小人在琢磨事儿一样，大模型也有自己独特的</a:t>
            </a:r>
            <a:r>
              <a:rPr lang="en-US" altLang="zh-CN"/>
              <a:t>“</a:t>
            </a:r>
            <a:r>
              <a:rPr lang="zh-CN" altLang="en-US"/>
              <a:t>思考</a:t>
            </a:r>
            <a:r>
              <a:rPr lang="en-US" altLang="zh-CN"/>
              <a:t>”</a:t>
            </a:r>
            <a:r>
              <a:rPr lang="zh-CN" altLang="en-US"/>
              <a:t>方式。</a:t>
            </a:r>
            <a:r>
              <a:rPr lang="en-US" altLang="zh-CN"/>
              <a:t>
</a:t>
            </a:r>
            <a:r>
              <a:rPr lang="zh-CN" altLang="en-US"/>
              <a:t>在接下来的时间里，我会给大家好好解密大模型，让你清楚它的本质、训练过程，还有它的局限和未来趋势。这就像是一场探秘之旅，大家准备好跟着我一起揭开大模型的神秘面纱了吗？那咱们开始吧！</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前面咱们了解了大模型的训练流水线，它就像个神奇的魔法工厂。但再厉害的魔法也有小瑕疵，接下来就到了</a:t>
            </a:r>
            <a:r>
              <a:rPr lang="en-US" altLang="zh-CN"/>
              <a:t>“</a:t>
            </a:r>
            <a:r>
              <a:rPr lang="zh-CN" altLang="en-US"/>
              <a:t>关键局限与风险</a:t>
            </a:r>
            <a:r>
              <a:rPr lang="en-US" altLang="zh-CN"/>
              <a:t>”</a:t>
            </a:r>
            <a:r>
              <a:rPr lang="zh-CN" altLang="en-US"/>
              <a:t>这一环节啦。就像看似完美的蛋糕也可能藏着小石子，大模型会有啥问题呢？咱们一起去探个究竟！</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大模型的</a:t>
            </a:r>
            <a:r>
              <a:rPr lang="en-US" altLang="zh-CN"/>
              <a:t>“</a:t>
            </a:r>
            <a:r>
              <a:rPr lang="zh-CN" altLang="en-US"/>
              <a:t>幻觉</a:t>
            </a:r>
            <a:r>
              <a:rPr lang="en-US" altLang="zh-CN"/>
              <a:t>”</a:t>
            </a:r>
            <a:r>
              <a:rPr lang="zh-CN" altLang="en-US"/>
              <a:t>现象，就像是一位爱吹牛的朋友，明明不懂却硬要装懂。其底层生成逻辑是概率驱动的</a:t>
            </a:r>
            <a:r>
              <a:rPr lang="en-US" altLang="zh-CN"/>
              <a:t>“</a:t>
            </a:r>
            <a:r>
              <a:rPr lang="zh-CN" altLang="en-US"/>
              <a:t>无中生有</a:t>
            </a:r>
            <a:r>
              <a:rPr lang="en-US" altLang="zh-CN"/>
              <a:t>”</a:t>
            </a:r>
            <a:r>
              <a:rPr lang="zh-CN" altLang="en-US"/>
              <a:t>，好比在黑暗中摸索，仅凭感觉去猜测下一步，遇到知识盲区也不管不顾，强行</a:t>
            </a:r>
            <a:r>
              <a:rPr lang="en-US" altLang="zh-CN"/>
              <a:t>“</a:t>
            </a:r>
            <a:r>
              <a:rPr lang="zh-CN" altLang="en-US"/>
              <a:t>接龙</a:t>
            </a:r>
            <a:r>
              <a:rPr lang="en-US" altLang="zh-CN"/>
              <a:t>”</a:t>
            </a:r>
            <a:r>
              <a:rPr lang="zh-CN" altLang="en-US"/>
              <a:t>，结果就编造出一堆虚构内容，而不是诚实地说</a:t>
            </a:r>
            <a:r>
              <a:rPr lang="en-US" altLang="zh-CN"/>
              <a:t>“</a:t>
            </a:r>
            <a:r>
              <a:rPr lang="zh-CN" altLang="en-US"/>
              <a:t>我不知道</a:t>
            </a:r>
            <a:r>
              <a:rPr lang="en-US" altLang="zh-CN"/>
              <a:t>”</a:t>
            </a:r>
            <a:r>
              <a:rPr lang="zh-CN" altLang="en-US"/>
              <a:t>。</a:t>
            </a:r>
            <a:r>
              <a:rPr lang="en-US" altLang="zh-CN"/>
              <a:t>
</a:t>
            </a:r>
            <a:r>
              <a:rPr lang="zh-CN" altLang="en-US"/>
              <a:t>这些幻觉内容可狡猾了，它们往往细节翔实，就像精心编造的谎言，有虚假的学术引文、不存在的数据、虚构的人物对话或情节，语言还流畅得很，让人一不小心就掉进陷阱。</a:t>
            </a:r>
            <a:r>
              <a:rPr lang="en-US" altLang="zh-CN"/>
              <a:t>
</a:t>
            </a:r>
            <a:r>
              <a:rPr lang="zh-CN" altLang="en-US"/>
              <a:t>不过别担心，我们有应对策略。这就好比给这位爱吹牛的朋友戴上</a:t>
            </a:r>
            <a:r>
              <a:rPr lang="en-US" altLang="zh-CN"/>
              <a:t>“</a:t>
            </a:r>
            <a:r>
              <a:rPr lang="zh-CN" altLang="en-US"/>
              <a:t>紧箍咒</a:t>
            </a:r>
            <a:r>
              <a:rPr lang="en-US" altLang="zh-CN"/>
              <a:t>”</a:t>
            </a:r>
            <a:r>
              <a:rPr lang="zh-CN" altLang="en-US"/>
              <a:t>，从技术和使用习惯两方面下手。技术上，引入强制事实核查模块，就像给它请了个</a:t>
            </a:r>
            <a:r>
              <a:rPr lang="en-US" altLang="zh-CN"/>
              <a:t>“</a:t>
            </a:r>
            <a:r>
              <a:rPr lang="zh-CN" altLang="en-US"/>
              <a:t>监工</a:t>
            </a:r>
            <a:r>
              <a:rPr lang="en-US" altLang="zh-CN"/>
              <a:t>”</a:t>
            </a:r>
            <a:r>
              <a:rPr lang="zh-CN" altLang="en-US"/>
              <a:t>，还要求它引用可溯源资料，让它说话有根有据；使用时，我们自己也要养成交叉验证的习惯，对关键信息通过权威渠道二次确认，这样就能降低被</a:t>
            </a:r>
            <a:r>
              <a:rPr lang="en-US" altLang="zh-CN"/>
              <a:t>“</a:t>
            </a:r>
            <a:r>
              <a:rPr lang="zh-CN" altLang="en-US"/>
              <a:t>忽悠</a:t>
            </a:r>
            <a:r>
              <a:rPr lang="en-US" altLang="zh-CN"/>
              <a:t>”</a:t>
            </a:r>
            <a:r>
              <a:rPr lang="zh-CN" altLang="en-US"/>
              <a:t>的风险啦！</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大模型虽然强大，但也有不少</a:t>
            </a:r>
            <a:r>
              <a:rPr lang="en-US" altLang="zh-CN"/>
              <a:t>“</a:t>
            </a:r>
            <a:r>
              <a:rPr lang="zh-CN" altLang="en-US"/>
              <a:t>小脾气</a:t>
            </a:r>
            <a:r>
              <a:rPr lang="en-US" altLang="zh-CN"/>
              <a:t>”</a:t>
            </a:r>
            <a:r>
              <a:rPr lang="zh-CN" altLang="en-US"/>
              <a:t>。首先是知识时效性缺失，这就像一个知识渊博的老学究，学富五车却只活在过去。模型训练完知识就固定了，训练截止日后的新事件、新数据、新政策，它一概不知，就像被封印在了过去的时光里，只能靠外部插件这个</a:t>
            </a:r>
            <a:r>
              <a:rPr lang="en-US" altLang="zh-CN"/>
              <a:t>“</a:t>
            </a:r>
            <a:r>
              <a:rPr lang="zh-CN" altLang="en-US"/>
              <a:t>时光机</a:t>
            </a:r>
            <a:r>
              <a:rPr lang="en-US" altLang="zh-CN"/>
              <a:t>”</a:t>
            </a:r>
            <a:r>
              <a:rPr lang="zh-CN" altLang="en-US"/>
              <a:t>来补充新知识。</a:t>
            </a:r>
            <a:r>
              <a:rPr lang="en-US" altLang="zh-CN"/>
              <a:t>
</a:t>
            </a:r>
            <a:r>
              <a:rPr lang="zh-CN" altLang="en-US"/>
              <a:t>其次是价值观偏差。在</a:t>
            </a:r>
            <a:r>
              <a:rPr lang="en-US" altLang="zh-CN"/>
              <a:t>RLHF</a:t>
            </a:r>
            <a:r>
              <a:rPr lang="zh-CN" altLang="en-US"/>
              <a:t>过程中，人类标注员就像给模型装了个</a:t>
            </a:r>
            <a:r>
              <a:rPr lang="en-US" altLang="zh-CN"/>
              <a:t>“</a:t>
            </a:r>
            <a:r>
              <a:rPr lang="zh-CN" altLang="en-US"/>
              <a:t>价值观芯片</a:t>
            </a:r>
            <a:r>
              <a:rPr lang="en-US" altLang="zh-CN"/>
              <a:t>”</a:t>
            </a:r>
            <a:r>
              <a:rPr lang="zh-CN" altLang="en-US"/>
              <a:t>，但由于标注员的价值观、文化背景和认知有局限，标注数据又不能覆盖所有群体和场景，这就导致模型可能在某些问题上输出一些让人摸不着头脑的</a:t>
            </a:r>
            <a:r>
              <a:rPr lang="en-US" altLang="zh-CN"/>
              <a:t>“</a:t>
            </a:r>
            <a:r>
              <a:rPr lang="zh-CN" altLang="en-US"/>
              <a:t>歪理</a:t>
            </a:r>
            <a:r>
              <a:rPr lang="en-US" altLang="zh-CN"/>
              <a:t>”</a:t>
            </a:r>
            <a:r>
              <a:rPr lang="zh-CN" altLang="en-US"/>
              <a:t>，和部分用户的价值观</a:t>
            </a:r>
            <a:r>
              <a:rPr lang="en-US" altLang="zh-CN"/>
              <a:t>“</a:t>
            </a:r>
            <a:r>
              <a:rPr lang="zh-CN" altLang="en-US"/>
              <a:t>对不上眼</a:t>
            </a:r>
            <a:r>
              <a:rPr lang="en-US" altLang="zh-CN"/>
              <a:t>”</a:t>
            </a:r>
            <a:r>
              <a:rPr lang="zh-CN" altLang="en-US"/>
              <a:t>。</a:t>
            </a:r>
            <a:r>
              <a:rPr lang="en-US" altLang="zh-CN"/>
              <a:t>
</a:t>
            </a:r>
            <a:r>
              <a:rPr lang="zh-CN" altLang="en-US"/>
              <a:t>最后是可解释性挑战。千亿级参数构成的复杂神经网络就像一个神秘的</a:t>
            </a:r>
            <a:r>
              <a:rPr lang="en-US" altLang="zh-CN"/>
              <a:t>“</a:t>
            </a:r>
            <a:r>
              <a:rPr lang="zh-CN" altLang="en-US"/>
              <a:t>黑箱</a:t>
            </a:r>
            <a:r>
              <a:rPr lang="en-US" altLang="zh-CN"/>
              <a:t>”</a:t>
            </a:r>
            <a:r>
              <a:rPr lang="zh-CN" altLang="en-US"/>
              <a:t>，你根本不知道它里面在捣鼓啥。模型的决策过程就像一场神秘的魔术表演，让人难以预测它的行为，也找不到错误原因，安全风险排查和功能调试就像在黑暗中摸索，难度可想而知。</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前面我们聊到了大模型的关键局限与风险，好比发现了前行路上的绊脚石。接下来，咱们就该看看未来的康庄大道啦！第</a:t>
            </a:r>
            <a:r>
              <a:rPr lang="en-US" altLang="zh-CN"/>
              <a:t>13</a:t>
            </a:r>
            <a:r>
              <a:rPr lang="zh-CN" altLang="en-US"/>
              <a:t>页要讲的</a:t>
            </a:r>
            <a:r>
              <a:rPr lang="en-US" altLang="zh-CN"/>
              <a:t>“</a:t>
            </a:r>
            <a:r>
              <a:rPr lang="zh-CN" altLang="en-US"/>
              <a:t>未来趋势：多模态与智能体</a:t>
            </a:r>
            <a:r>
              <a:rPr lang="en-US" altLang="zh-CN"/>
              <a:t>”</a:t>
            </a:r>
            <a:r>
              <a:rPr lang="zh-CN" altLang="en-US"/>
              <a:t>，就像是科技界的超级魔法，会给大模型带来巨变。这之后又会变出啥新花样呢，咱们接着瞧！</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大模型的多模态融合就像给原来只会</a:t>
            </a:r>
            <a:r>
              <a:rPr lang="en-US" altLang="zh-CN"/>
              <a:t>“</a:t>
            </a:r>
            <a:r>
              <a:rPr lang="zh-CN" altLang="en-US"/>
              <a:t>玩文字游戏</a:t>
            </a:r>
            <a:r>
              <a:rPr lang="en-US" altLang="zh-CN"/>
              <a:t>”</a:t>
            </a:r>
            <a:r>
              <a:rPr lang="zh-CN" altLang="en-US"/>
              <a:t>的家伙开了个</a:t>
            </a:r>
            <a:r>
              <a:rPr lang="en-US" altLang="zh-CN"/>
              <a:t>“</a:t>
            </a:r>
            <a:r>
              <a:rPr lang="zh-CN" altLang="en-US"/>
              <a:t>感官派对</a:t>
            </a:r>
            <a:r>
              <a:rPr lang="en-US" altLang="zh-CN"/>
              <a:t>”</a:t>
            </a:r>
            <a:r>
              <a:rPr lang="zh-CN" altLang="en-US"/>
              <a:t>。它突破纯文本限制，能对图像、音频、视频、</a:t>
            </a:r>
            <a:r>
              <a:rPr lang="en-US" altLang="zh-CN"/>
              <a:t>3D</a:t>
            </a:r>
            <a:r>
              <a:rPr lang="zh-CN" altLang="en-US"/>
              <a:t>模型等多模态信息统一建模理解，构建出更像人类感知世界的智能系统，这简直是让模型</a:t>
            </a:r>
            <a:r>
              <a:rPr lang="en-US" altLang="zh-CN"/>
              <a:t>“</a:t>
            </a:r>
            <a:r>
              <a:rPr lang="zh-CN" altLang="en-US"/>
              <a:t>开了天眼</a:t>
            </a:r>
            <a:r>
              <a:rPr lang="en-US" altLang="zh-CN"/>
              <a:t>”“</a:t>
            </a:r>
            <a:r>
              <a:rPr lang="zh-CN" altLang="en-US"/>
              <a:t>长了顺风耳</a:t>
            </a:r>
            <a:r>
              <a:rPr lang="en-US" altLang="zh-CN"/>
              <a:t>”</a:t>
            </a:r>
            <a:r>
              <a:rPr lang="zh-CN" altLang="en-US"/>
              <a:t>。</a:t>
            </a:r>
            <a:r>
              <a:rPr lang="en-US" altLang="zh-CN"/>
              <a:t>
</a:t>
            </a:r>
            <a:r>
              <a:rPr lang="zh-CN" altLang="en-US"/>
              <a:t>多模态融合的应用场景也十分有趣。看图写作就像让模型当个</a:t>
            </a:r>
            <a:r>
              <a:rPr lang="en-US" altLang="zh-CN"/>
              <a:t>“</a:t>
            </a:r>
            <a:r>
              <a:rPr lang="zh-CN" altLang="en-US"/>
              <a:t>文艺摄影师</a:t>
            </a:r>
            <a:r>
              <a:rPr lang="en-US" altLang="zh-CN"/>
              <a:t>”</a:t>
            </a:r>
            <a:r>
              <a:rPr lang="zh-CN" altLang="en-US"/>
              <a:t>，听音配图则是让它变身</a:t>
            </a:r>
            <a:r>
              <a:rPr lang="en-US" altLang="zh-CN"/>
              <a:t>“</a:t>
            </a:r>
            <a:r>
              <a:rPr lang="zh-CN" altLang="en-US"/>
              <a:t>音乐画家</a:t>
            </a:r>
            <a:r>
              <a:rPr lang="en-US" altLang="zh-CN"/>
              <a:t>”</a:t>
            </a:r>
            <a:r>
              <a:rPr lang="zh-CN" altLang="en-US"/>
              <a:t>。跨模态检索能实现文本和图像、视频的自由搜索，而多模态内容创作更是能自动完成视频剪辑配文等工作。</a:t>
            </a:r>
            <a:r>
              <a:rPr lang="en-US" altLang="zh-CN"/>
              <a:t>
</a:t>
            </a:r>
            <a:r>
              <a:rPr lang="zh-CN" altLang="en-US"/>
              <a:t>其技术核心架构也很厉害，通过共享注意力层让不同模态信息深度交互关联，再搭配模态专用的编码器和解码器，就像给信息搭建了一条</a:t>
            </a:r>
            <a:r>
              <a:rPr lang="en-US" altLang="zh-CN"/>
              <a:t>“</a:t>
            </a:r>
            <a:r>
              <a:rPr lang="zh-CN" altLang="en-US"/>
              <a:t>高速公路</a:t>
            </a:r>
            <a:r>
              <a:rPr lang="en-US" altLang="zh-CN"/>
              <a:t>”</a:t>
            </a:r>
            <a:r>
              <a:rPr lang="zh-CN" altLang="en-US"/>
              <a:t>，确保信息在不同模态间高效流转转换。</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嘿，咱来聊聊大模型的智能体化，这可就像是大模型从</a:t>
            </a:r>
            <a:r>
              <a:rPr lang="en-US" altLang="zh-CN"/>
              <a:t>“</a:t>
            </a:r>
            <a:r>
              <a:rPr lang="zh-CN" altLang="en-US"/>
              <a:t>咸鱼</a:t>
            </a:r>
            <a:r>
              <a:rPr lang="en-US" altLang="zh-CN"/>
              <a:t>”</a:t>
            </a:r>
            <a:r>
              <a:rPr lang="zh-CN" altLang="en-US"/>
              <a:t>成功翻身啦！以前它就像个只会被动回答问题的</a:t>
            </a:r>
            <a:r>
              <a:rPr lang="en-US" altLang="zh-CN"/>
              <a:t>“</a:t>
            </a:r>
            <a:r>
              <a:rPr lang="zh-CN" altLang="en-US"/>
              <a:t>小透明</a:t>
            </a:r>
            <a:r>
              <a:rPr lang="en-US" altLang="zh-CN"/>
              <a:t>”</a:t>
            </a:r>
            <a:r>
              <a:rPr lang="zh-CN" altLang="en-US"/>
              <a:t>，现在摇身一变，成了有目标、能主动规划和执行复杂任务的</a:t>
            </a:r>
            <a:r>
              <a:rPr lang="en-US" altLang="zh-CN"/>
              <a:t>“</a:t>
            </a:r>
            <a:r>
              <a:rPr lang="zh-CN" altLang="en-US"/>
              <a:t>行动派</a:t>
            </a:r>
            <a:r>
              <a:rPr lang="en-US" altLang="zh-CN"/>
              <a:t>”</a:t>
            </a:r>
            <a:r>
              <a:rPr lang="zh-CN" altLang="en-US"/>
              <a:t>，自主性和任务闭环能力那是杠杠的。</a:t>
            </a:r>
            <a:r>
              <a:rPr lang="en-US" altLang="zh-CN"/>
              <a:t>
</a:t>
            </a:r>
            <a:r>
              <a:rPr lang="zh-CN" altLang="en-US"/>
              <a:t>智能体的核心能力也很厉害，它就像个</a:t>
            </a:r>
            <a:r>
              <a:rPr lang="en-US" altLang="zh-CN"/>
              <a:t>“</a:t>
            </a:r>
            <a:r>
              <a:rPr lang="zh-CN" altLang="en-US"/>
              <a:t>超级管家</a:t>
            </a:r>
            <a:r>
              <a:rPr lang="en-US" altLang="zh-CN"/>
              <a:t>”</a:t>
            </a:r>
            <a:r>
              <a:rPr lang="zh-CN" altLang="en-US"/>
              <a:t>，能自主识别任务需求，还能调用搜索引擎、预订系统、支付工具等外部应用程序接口，整合多源服务完成各种复杂任务，什么购票、数据分析、报告生成，统统不在话下。</a:t>
            </a:r>
            <a:r>
              <a:rPr lang="en-US" altLang="zh-CN"/>
              <a:t>
</a:t>
            </a:r>
            <a:r>
              <a:rPr lang="zh-CN" altLang="en-US"/>
              <a:t>更牛的是，智能体还朝着具身智能大步迈进。数字智能体可是具身智能的</a:t>
            </a:r>
            <a:r>
              <a:rPr lang="en-US" altLang="zh-CN"/>
              <a:t>“</a:t>
            </a:r>
            <a:r>
              <a:rPr lang="zh-CN" altLang="en-US"/>
              <a:t>先锋官</a:t>
            </a:r>
            <a:r>
              <a:rPr lang="en-US" altLang="zh-CN"/>
              <a:t>”</a:t>
            </a:r>
            <a:r>
              <a:rPr lang="zh-CN" altLang="en-US"/>
              <a:t>，未来要是和实体机器人、物联网设备对接上，就能把决策和行动能力延伸到物理世界，去感知、操作和改造现实环境，这简直就是科幻大片照进现实嘛！</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前面咱们详细剖析了大模型的局限和未来发展方向，就像给大家的</a:t>
            </a:r>
            <a:r>
              <a:rPr lang="en-US" altLang="zh-CN"/>
              <a:t>AI</a:t>
            </a:r>
            <a:r>
              <a:rPr lang="zh-CN" altLang="en-US"/>
              <a:t>知识小背包装满了干货。现在到了第</a:t>
            </a:r>
            <a:r>
              <a:rPr lang="en-US" altLang="zh-CN"/>
              <a:t>16</a:t>
            </a:r>
            <a:r>
              <a:rPr lang="zh-CN" altLang="en-US"/>
              <a:t>页，咱们要做课程总结和来点行动建议啦！这就好比给一场精彩演出画上完美句号，还附赠攻略，让大家之后用</a:t>
            </a:r>
            <a:r>
              <a:rPr lang="en-US" altLang="zh-CN"/>
              <a:t>AI</a:t>
            </a:r>
            <a:r>
              <a:rPr lang="zh-CN" altLang="en-US"/>
              <a:t>能更顺溜呢！</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大模型本质就像个爱玩</a:t>
            </a:r>
            <a:r>
              <a:rPr lang="en-US" altLang="zh-CN"/>
              <a:t>“</a:t>
            </a:r>
            <a:r>
              <a:rPr lang="zh-CN" altLang="en-US"/>
              <a:t>文字接龙</a:t>
            </a:r>
            <a:r>
              <a:rPr lang="en-US" altLang="zh-CN"/>
              <a:t>”</a:t>
            </a:r>
            <a:r>
              <a:rPr lang="zh-CN" altLang="en-US"/>
              <a:t>的机灵鬼，基于概率玩着这游戏。它借助</a:t>
            </a:r>
            <a:r>
              <a:rPr lang="en-US" altLang="zh-CN"/>
              <a:t>Transformer</a:t>
            </a:r>
            <a:r>
              <a:rPr lang="zh-CN" altLang="en-US"/>
              <a:t>架构的</a:t>
            </a:r>
            <a:r>
              <a:rPr lang="en-US" altLang="zh-CN"/>
              <a:t>Self - Attention</a:t>
            </a:r>
            <a:r>
              <a:rPr lang="zh-CN" altLang="en-US"/>
              <a:t>机制，就像有个超强的语境雷达，能精准捕捉上下文关联，从而预测下一个</a:t>
            </a:r>
            <a:r>
              <a:rPr lang="en-US" altLang="zh-CN"/>
              <a:t>“</a:t>
            </a:r>
            <a:r>
              <a:rPr lang="zh-CN" altLang="en-US"/>
              <a:t>接龙</a:t>
            </a:r>
            <a:r>
              <a:rPr lang="en-US" altLang="zh-CN"/>
              <a:t>”</a:t>
            </a:r>
            <a:r>
              <a:rPr lang="zh-CN" altLang="en-US"/>
              <a:t>的</a:t>
            </a:r>
            <a:r>
              <a:rPr lang="en-US" altLang="zh-CN"/>
              <a:t>token</a:t>
            </a:r>
            <a:r>
              <a:rPr lang="zh-CN" altLang="en-US"/>
              <a:t>。</a:t>
            </a:r>
            <a:r>
              <a:rPr lang="en-US" altLang="zh-CN"/>
              <a:t>
</a:t>
            </a:r>
            <a:r>
              <a:rPr lang="zh-CN" altLang="en-US"/>
              <a:t>训练大模型就像培养一位全能选手，分三个阶段进行。预训练让它</a:t>
            </a:r>
            <a:r>
              <a:rPr lang="en-US" altLang="zh-CN"/>
              <a:t>“</a:t>
            </a:r>
            <a:r>
              <a:rPr lang="zh-CN" altLang="en-US"/>
              <a:t>博览群书</a:t>
            </a:r>
            <a:r>
              <a:rPr lang="en-US" altLang="zh-CN"/>
              <a:t>”</a:t>
            </a:r>
            <a:r>
              <a:rPr lang="zh-CN" altLang="en-US"/>
              <a:t>，掌握语言和世界知识；有监督微调教它学会</a:t>
            </a:r>
            <a:r>
              <a:rPr lang="en-US" altLang="zh-CN"/>
              <a:t>“</a:t>
            </a:r>
            <a:r>
              <a:rPr lang="zh-CN" altLang="en-US"/>
              <a:t>听话</a:t>
            </a:r>
            <a:r>
              <a:rPr lang="en-US" altLang="zh-CN"/>
              <a:t>”</a:t>
            </a:r>
            <a:r>
              <a:rPr lang="zh-CN" altLang="en-US"/>
              <a:t>，遵循指令；人类反馈强化学习则帮它校准价值观，变得安全、有用又礼貌。</a:t>
            </a:r>
            <a:r>
              <a:rPr lang="en-US" altLang="zh-CN"/>
              <a:t>
</a:t>
            </a:r>
            <a:r>
              <a:rPr lang="zh-CN" altLang="en-US"/>
              <a:t>幻觉是概率生成模型与生俱来的小毛病，一碰到知识盲区就容易开始</a:t>
            </a:r>
            <a:r>
              <a:rPr lang="en-US" altLang="zh-CN"/>
              <a:t>“</a:t>
            </a:r>
            <a:r>
              <a:rPr lang="zh-CN" altLang="en-US"/>
              <a:t>编故事</a:t>
            </a:r>
            <a:r>
              <a:rPr lang="en-US" altLang="zh-CN"/>
              <a:t>”</a:t>
            </a:r>
            <a:r>
              <a:rPr lang="zh-CN" altLang="en-US"/>
              <a:t>。而未来大模型发展方向很明确，一方面是多模态融合，让它能处理文本、图像、音频等多种信息，像个多才多艺的小能手；另一方面是智能体化，从只会被动回答问题的助手，变成主动完成任务的行动派。</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使用</a:t>
            </a:r>
            <a:r>
              <a:rPr lang="en-US" altLang="zh-CN"/>
              <a:t>AI</a:t>
            </a:r>
            <a:r>
              <a:rPr lang="zh-CN" altLang="en-US"/>
              <a:t>时，得养成事实核查习惯。</a:t>
            </a:r>
            <a:r>
              <a:rPr lang="en-US" altLang="zh-CN"/>
              <a:t>AI</a:t>
            </a:r>
            <a:r>
              <a:rPr lang="zh-CN" altLang="en-US"/>
              <a:t>偶尔会</a:t>
            </a:r>
            <a:r>
              <a:rPr lang="en-US" altLang="zh-CN"/>
              <a:t>“</a:t>
            </a:r>
            <a:r>
              <a:rPr lang="zh-CN" altLang="en-US"/>
              <a:t>满嘴跑火车</a:t>
            </a:r>
            <a:r>
              <a:rPr lang="en-US" altLang="zh-CN"/>
              <a:t>”</a:t>
            </a:r>
            <a:r>
              <a:rPr lang="zh-CN" altLang="en-US"/>
              <a:t>，给出些虚构的信息。所以对关键信息，像引文、数据、案例这些，必须交叉验证。可以通过强制事实核查、引用可溯源资料等方式，给</a:t>
            </a:r>
            <a:r>
              <a:rPr lang="en-US" altLang="zh-CN"/>
              <a:t>AI</a:t>
            </a:r>
            <a:r>
              <a:rPr lang="zh-CN" altLang="en-US"/>
              <a:t>上道</a:t>
            </a:r>
            <a:r>
              <a:rPr lang="en-US" altLang="zh-CN"/>
              <a:t>“</a:t>
            </a:r>
            <a:r>
              <a:rPr lang="zh-CN" altLang="en-US"/>
              <a:t>紧箍咒</a:t>
            </a:r>
            <a:r>
              <a:rPr lang="en-US" altLang="zh-CN"/>
              <a:t>”</a:t>
            </a:r>
            <a:r>
              <a:rPr lang="zh-CN" altLang="en-US"/>
              <a:t>，降低幻觉带来的风险。</a:t>
            </a:r>
            <a:r>
              <a:rPr lang="en-US" altLang="zh-CN"/>
              <a:t>
</a:t>
            </a:r>
            <a:r>
              <a:rPr lang="zh-CN" altLang="en-US"/>
              <a:t>还要积极关注并体验前沿工具与平台。多模态生成工具和智能体平台就像未来工作的</a:t>
            </a:r>
            <a:r>
              <a:rPr lang="en-US" altLang="zh-CN"/>
              <a:t>“</a:t>
            </a:r>
            <a:r>
              <a:rPr lang="zh-CN" altLang="en-US"/>
              <a:t>秘密武器</a:t>
            </a:r>
            <a:r>
              <a:rPr lang="en-US" altLang="zh-CN"/>
              <a:t>”</a:t>
            </a:r>
            <a:r>
              <a:rPr lang="zh-CN" altLang="en-US"/>
              <a:t>。图文创作、跨模态检索等多模态工具能让工作更高效，智能体平台更是能自动完成复杂任务。提前体验这些，就能快人一步适应工作流自动化趋势。</a:t>
            </a:r>
            <a:r>
              <a:rPr lang="en-US" altLang="zh-CN"/>
              <a:t>
</a:t>
            </a:r>
            <a:r>
              <a:rPr lang="zh-CN" altLang="en-US"/>
              <a:t>另外，深入认识大模型的局限是安全集成的核心前提。大模型就像个有小脾气的伙伴，有知识静止性、价值观偏差、可解释性低等问题。了解这些局限，才能在科研与产业应用中安全、有效地使用大模型，避免被它的小脾气</a:t>
            </a:r>
            <a:r>
              <a:rPr lang="en-US" altLang="zh-CN"/>
              <a:t>“</a:t>
            </a:r>
            <a:r>
              <a:rPr lang="zh-CN" altLang="en-US"/>
              <a:t>坑</a:t>
            </a:r>
            <a:r>
              <a:rPr lang="en-US" altLang="zh-CN"/>
              <a:t>”</a:t>
            </a:r>
            <a:r>
              <a:rPr lang="zh-CN" altLang="en-US"/>
              <a:t>到。</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嘿，各位朋友！咱们这趟大模型的奇妙之旅就快到站啦。回顾一下，大模型就像个调皮的</a:t>
            </a:r>
            <a:r>
              <a:rPr lang="en-US" altLang="zh-CN"/>
              <a:t>“</a:t>
            </a:r>
            <a:r>
              <a:rPr lang="zh-CN" altLang="en-US"/>
              <a:t>文字接龙</a:t>
            </a:r>
            <a:r>
              <a:rPr lang="en-US" altLang="zh-CN"/>
              <a:t>”</a:t>
            </a:r>
            <a:r>
              <a:rPr lang="zh-CN" altLang="en-US"/>
              <a:t>小能手，一边在知识的海洋里畅游，一边偶尔会冒出点小幻觉，给咱们开个小玩笑。它有自己的小脾气，比如知识更新慢、价值观偶尔跑偏、内心想法让人捉摸不透，但这都不影响它未来的无限可能。</a:t>
            </a:r>
            <a:r>
              <a:rPr lang="en-US" altLang="zh-CN"/>
              <a:t>
</a:t>
            </a:r>
            <a:r>
              <a:rPr lang="zh-CN" altLang="en-US"/>
              <a:t>多模态融合就像是给大模型戴上了</a:t>
            </a:r>
            <a:r>
              <a:rPr lang="en-US" altLang="zh-CN"/>
              <a:t>“</a:t>
            </a:r>
            <a:r>
              <a:rPr lang="zh-CN" altLang="en-US"/>
              <a:t>超级感官眼镜</a:t>
            </a:r>
            <a:r>
              <a:rPr lang="en-US" altLang="zh-CN"/>
              <a:t>”</a:t>
            </a:r>
            <a:r>
              <a:rPr lang="zh-CN" altLang="en-US"/>
              <a:t>，让它能听、能看、能感受；智能体化则是让大模型从一个安静的倾听者变成了活力满满的行动派，要在现实世界大展身手啦！</a:t>
            </a:r>
            <a:r>
              <a:rPr lang="en-US" altLang="zh-CN"/>
              <a:t>
</a:t>
            </a:r>
            <a:r>
              <a:rPr lang="zh-CN" altLang="en-US"/>
              <a:t>所以呀，大家可别光在这儿听我唠嗑，回去之后赶紧行动起来。养成事实核查的好习惯，就像给大模型套上一个</a:t>
            </a:r>
            <a:r>
              <a:rPr lang="en-US" altLang="zh-CN"/>
              <a:t>“</a:t>
            </a:r>
            <a:r>
              <a:rPr lang="zh-CN" altLang="en-US"/>
              <a:t>紧箍咒</a:t>
            </a:r>
            <a:r>
              <a:rPr lang="en-US" altLang="zh-CN"/>
              <a:t>”</a:t>
            </a:r>
            <a:r>
              <a:rPr lang="zh-CN" altLang="en-US"/>
              <a:t>，让它不敢乱说话；积极体验那些前沿的工具和平台，提前感受未来工作的轻松和高效；深入了解大模型的小脾气，这样才能和它愉快地玩耍，避免被它</a:t>
            </a:r>
            <a:r>
              <a:rPr lang="en-US" altLang="zh-CN"/>
              <a:t>“</a:t>
            </a:r>
            <a:r>
              <a:rPr lang="zh-CN" altLang="en-US"/>
              <a:t>坑</a:t>
            </a:r>
            <a:r>
              <a:rPr lang="en-US" altLang="zh-CN"/>
              <a:t>”</a:t>
            </a:r>
            <a:r>
              <a:rPr lang="zh-CN" altLang="en-US"/>
              <a:t>了。</a:t>
            </a:r>
            <a:r>
              <a:rPr lang="en-US" altLang="zh-CN"/>
              <a:t>
</a:t>
            </a:r>
            <a:r>
              <a:rPr lang="zh-CN" altLang="en-US"/>
              <a:t>最后，我要衷心感谢大家陪我一起在这个充满奇幻色彩的大模型世界里探险。希望大家都能在</a:t>
            </a:r>
            <a:r>
              <a:rPr lang="en-US" altLang="zh-CN"/>
              <a:t>AI</a:t>
            </a:r>
            <a:r>
              <a:rPr lang="zh-CN" altLang="en-US"/>
              <a:t>的浪潮里乘风破浪，收获满满！谢谢啦！</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本次汇报将带大家深入了解生成式</a:t>
            </a:r>
            <a:r>
              <a:rPr lang="en-US" altLang="zh-CN"/>
              <a:t>AI</a:t>
            </a:r>
            <a:r>
              <a:rPr lang="zh-CN" altLang="en-US"/>
              <a:t>大模型。首先，会剖析大模型本质与核心架构，让你知道它是怎么回事；接着讲讲三阶段训练流水线，看看它是如何一步步被训练出来的。然后指出关键局限与风险，给大家泼点</a:t>
            </a:r>
            <a:r>
              <a:rPr lang="en-US" altLang="zh-CN"/>
              <a:t>“</a:t>
            </a:r>
            <a:r>
              <a:rPr lang="zh-CN" altLang="en-US"/>
              <a:t>冷水</a:t>
            </a:r>
            <a:r>
              <a:rPr lang="en-US" altLang="zh-CN"/>
              <a:t>”</a:t>
            </a:r>
            <a:r>
              <a:rPr lang="zh-CN" altLang="en-US"/>
              <a:t>。再展望未来趋势：多模态与智能体。最后进行课程总结与行动建议。</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前面我们看了目录，像探险有了地图。现在咱来到</a:t>
            </a:r>
            <a:r>
              <a:rPr lang="en-US" altLang="zh-CN"/>
              <a:t>“</a:t>
            </a:r>
            <a:r>
              <a:rPr lang="zh-CN" altLang="en-US"/>
              <a:t>大模型本质与核心架构</a:t>
            </a:r>
            <a:r>
              <a:rPr lang="en-US" altLang="zh-CN"/>
              <a:t>”</a:t>
            </a:r>
            <a:r>
              <a:rPr lang="zh-CN" altLang="en-US"/>
              <a:t>这一站。这就像拆盲盒，打开能知道大模型到底是啥</a:t>
            </a:r>
            <a:r>
              <a:rPr lang="en-US" altLang="zh-CN"/>
              <a:t>“</a:t>
            </a:r>
            <a:r>
              <a:rPr lang="zh-CN" altLang="en-US"/>
              <a:t>神兽</a:t>
            </a:r>
            <a:r>
              <a:rPr lang="en-US" altLang="zh-CN"/>
              <a:t>”</a:t>
            </a:r>
            <a:r>
              <a:rPr lang="zh-CN" altLang="en-US"/>
              <a:t>。那大模型到底有多神奇？它的核心架构又藏着啥秘密？咱接着一探究竟！</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大模型这东西，说起来就像个爱玩</a:t>
            </a:r>
            <a:r>
              <a:rPr lang="en-US" altLang="zh-CN"/>
              <a:t>“</a:t>
            </a:r>
            <a:r>
              <a:rPr lang="zh-CN" altLang="en-US"/>
              <a:t>文字接龙</a:t>
            </a:r>
            <a:r>
              <a:rPr lang="en-US" altLang="zh-CN"/>
              <a:t>”</a:t>
            </a:r>
            <a:r>
              <a:rPr lang="zh-CN" altLang="en-US"/>
              <a:t>的高手。它可不是真懂咱们说的话啥意思，只是根据前面给的内容，算一算后面接什么字词、符号的概率最大，然后接着往下写，本质就是个高级</a:t>
            </a:r>
            <a:r>
              <a:rPr lang="en-US" altLang="zh-CN"/>
              <a:t>“</a:t>
            </a:r>
            <a:r>
              <a:rPr lang="zh-CN" altLang="en-US"/>
              <a:t>续写机器</a:t>
            </a:r>
            <a:r>
              <a:rPr lang="en-US" altLang="zh-CN"/>
              <a:t>”</a:t>
            </a:r>
            <a:r>
              <a:rPr lang="zh-CN" altLang="en-US"/>
              <a:t>。</a:t>
            </a:r>
            <a:r>
              <a:rPr lang="en-US" altLang="zh-CN"/>
              <a:t>
</a:t>
            </a:r>
            <a:r>
              <a:rPr lang="zh-CN" altLang="en-US"/>
              <a:t>而且啊，大模型就像个知识大仓库，训练用的语料那可是覆盖了整个互联网，网页、书籍、论文啥都有，知识量比咱一个人可多太多了。不过呢，它这知识不是像数据库一样有条理地存着，而是以分布式参数的形式存着。</a:t>
            </a:r>
            <a:r>
              <a:rPr lang="en-US" altLang="zh-CN"/>
              <a:t>
</a:t>
            </a:r>
            <a:r>
              <a:rPr lang="zh-CN" altLang="en-US"/>
              <a:t>大模型还有个特点，就像一把双刃剑。它输出内容可不是简单地查数据库，而是靠概率生成，所以有一定的创作能力。但要是遇到它不知道的知识，它还得接着</a:t>
            </a:r>
            <a:r>
              <a:rPr lang="en-US" altLang="zh-CN"/>
              <a:t>“</a:t>
            </a:r>
            <a:r>
              <a:rPr lang="zh-CN" altLang="en-US"/>
              <a:t>接龙</a:t>
            </a:r>
            <a:r>
              <a:rPr lang="en-US" altLang="zh-CN"/>
              <a:t>”</a:t>
            </a:r>
            <a:r>
              <a:rPr lang="zh-CN" altLang="en-US"/>
              <a:t>，这时候就可能编出一些看似合理，实际上是假的内容，也就是所谓的</a:t>
            </a:r>
            <a:r>
              <a:rPr lang="en-US" altLang="zh-CN"/>
              <a:t>“</a:t>
            </a:r>
            <a:r>
              <a:rPr lang="zh-CN" altLang="en-US"/>
              <a:t>幻觉</a:t>
            </a:r>
            <a:r>
              <a:rPr lang="en-US" altLang="zh-CN"/>
              <a:t>”</a:t>
            </a:r>
            <a:r>
              <a:rPr lang="zh-CN" altLang="en-US"/>
              <a:t>，就像在那瞎忽悠一样。</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嘿，大家知道吗？</a:t>
            </a:r>
            <a:r>
              <a:rPr lang="en-US" altLang="zh-CN"/>
              <a:t>2017</a:t>
            </a:r>
            <a:r>
              <a:rPr lang="zh-CN" altLang="en-US"/>
              <a:t>年</a:t>
            </a:r>
            <a:r>
              <a:rPr lang="en-US" altLang="zh-CN"/>
              <a:t>Google</a:t>
            </a:r>
            <a:r>
              <a:rPr lang="zh-CN" altLang="en-US"/>
              <a:t>搞出了个</a:t>
            </a:r>
            <a:r>
              <a:rPr lang="en-US" altLang="zh-CN"/>
              <a:t>Transformer</a:t>
            </a:r>
            <a:r>
              <a:rPr lang="zh-CN" altLang="en-US"/>
              <a:t>架构，那可真是革命性突破啊！它就像个超级英雄，用自注意力机制把传统的</a:t>
            </a:r>
            <a:r>
              <a:rPr lang="en-US" altLang="zh-CN"/>
              <a:t>RNN/CNN</a:t>
            </a:r>
            <a:r>
              <a:rPr lang="zh-CN" altLang="en-US"/>
              <a:t>给替代了。为啥呢？因为以前那些架构有个大毛病，遇到长序列依赖就容易</a:t>
            </a:r>
            <a:r>
              <a:rPr lang="en-US" altLang="zh-CN"/>
              <a:t>“</a:t>
            </a:r>
            <a:r>
              <a:rPr lang="zh-CN" altLang="en-US"/>
              <a:t>失忆</a:t>
            </a:r>
            <a:r>
              <a:rPr lang="en-US" altLang="zh-CN"/>
              <a:t>”</a:t>
            </a:r>
            <a:r>
              <a:rPr lang="zh-CN" altLang="en-US"/>
              <a:t>，而</a:t>
            </a:r>
            <a:r>
              <a:rPr lang="en-US" altLang="zh-CN"/>
              <a:t>Transformer</a:t>
            </a:r>
            <a:r>
              <a:rPr lang="zh-CN" altLang="en-US"/>
              <a:t>一来，这问题就被轻松解决啦，现在都成了现代大模型的标准配置。</a:t>
            </a:r>
            <a:r>
              <a:rPr lang="en-US" altLang="zh-CN"/>
              <a:t>
</a:t>
            </a:r>
            <a:r>
              <a:rPr lang="zh-CN" altLang="en-US"/>
              <a:t>再来说说</a:t>
            </a:r>
            <a:r>
              <a:rPr lang="en-US" altLang="zh-CN"/>
              <a:t>Self - Attention</a:t>
            </a:r>
            <a:r>
              <a:rPr lang="zh-CN" altLang="en-US"/>
              <a:t>，这玩意儿就像给模型装了个</a:t>
            </a:r>
            <a:r>
              <a:rPr lang="en-US" altLang="zh-CN"/>
              <a:t>“</a:t>
            </a:r>
            <a:r>
              <a:rPr lang="zh-CN" altLang="en-US"/>
              <a:t>语境雷达</a:t>
            </a:r>
            <a:r>
              <a:rPr lang="en-US" altLang="zh-CN"/>
              <a:t>”</a:t>
            </a:r>
            <a:r>
              <a:rPr lang="zh-CN" altLang="en-US"/>
              <a:t>。它能计算句子里每个词和其他所有词的关联权重，然后动态分配注意力，不像以前那样用固定窗口分析，这就能精准理解上下文语义啦。</a:t>
            </a:r>
            <a:r>
              <a:rPr lang="en-US" altLang="zh-CN"/>
              <a:t>
</a:t>
            </a:r>
            <a:r>
              <a:rPr lang="zh-CN" altLang="en-US"/>
              <a:t>就拿代词指代来说，像</a:t>
            </a:r>
            <a:r>
              <a:rPr lang="en-US" altLang="zh-CN"/>
              <a:t>“</a:t>
            </a:r>
            <a:r>
              <a:rPr lang="zh-CN" altLang="en-US"/>
              <a:t>苹果熟了，它很甜</a:t>
            </a:r>
            <a:r>
              <a:rPr lang="en-US" altLang="zh-CN"/>
              <a:t>”</a:t>
            </a:r>
            <a:r>
              <a:rPr lang="zh-CN" altLang="en-US"/>
              <a:t>和</a:t>
            </a:r>
            <a:r>
              <a:rPr lang="en-US" altLang="zh-CN"/>
              <a:t>“</a:t>
            </a:r>
            <a:r>
              <a:rPr lang="zh-CN" altLang="en-US"/>
              <a:t>买了新苹果，它很流畅</a:t>
            </a:r>
            <a:r>
              <a:rPr lang="en-US" altLang="zh-CN"/>
              <a:t>”</a:t>
            </a:r>
            <a:r>
              <a:rPr lang="zh-CN" altLang="en-US"/>
              <a:t>，这里的</a:t>
            </a:r>
            <a:r>
              <a:rPr lang="en-US" altLang="zh-CN"/>
              <a:t>“</a:t>
            </a:r>
            <a:r>
              <a:rPr lang="zh-CN" altLang="en-US"/>
              <a:t>它</a:t>
            </a:r>
            <a:r>
              <a:rPr lang="en-US" altLang="zh-CN"/>
              <a:t>”</a:t>
            </a:r>
            <a:r>
              <a:rPr lang="zh-CN" altLang="en-US"/>
              <a:t>到底指啥呢？模型通过</a:t>
            </a:r>
            <a:r>
              <a:rPr lang="en-US" altLang="zh-CN"/>
              <a:t>Self - Attention</a:t>
            </a:r>
            <a:r>
              <a:rPr lang="zh-CN" altLang="en-US"/>
              <a:t>就能像个聪明的小侦探一样，准确识别出前一个</a:t>
            </a:r>
            <a:r>
              <a:rPr lang="en-US" altLang="zh-CN"/>
              <a:t>“</a:t>
            </a:r>
            <a:r>
              <a:rPr lang="zh-CN" altLang="en-US"/>
              <a:t>它</a:t>
            </a:r>
            <a:r>
              <a:rPr lang="en-US" altLang="zh-CN"/>
              <a:t>”</a:t>
            </a:r>
            <a:r>
              <a:rPr lang="zh-CN" altLang="en-US"/>
              <a:t>指水果，后一个</a:t>
            </a:r>
            <a:r>
              <a:rPr lang="en-US" altLang="zh-CN"/>
              <a:t>“</a:t>
            </a:r>
            <a:r>
              <a:rPr lang="zh-CN" altLang="en-US"/>
              <a:t>它</a:t>
            </a:r>
            <a:r>
              <a:rPr lang="en-US" altLang="zh-CN"/>
              <a:t>”</a:t>
            </a:r>
            <a:r>
              <a:rPr lang="zh-CN" altLang="en-US"/>
              <a:t>指手机，这动态适配能力简直绝了！</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嘿，前面咱了解了大模型本质与核心架构，知道它是咋回事啦。接下来，就像游戏里升级打怪一样，咱进入</a:t>
            </a:r>
            <a:r>
              <a:rPr lang="en-US" altLang="zh-CN"/>
              <a:t>“</a:t>
            </a:r>
            <a:r>
              <a:rPr lang="zh-CN" altLang="en-US"/>
              <a:t>三阶段训练流水线</a:t>
            </a:r>
            <a:r>
              <a:rPr lang="en-US" altLang="zh-CN"/>
              <a:t>”</a:t>
            </a:r>
            <a:r>
              <a:rPr lang="zh-CN" altLang="en-US"/>
              <a:t>环节。这流水线可是让大模型一步步变强的秘密通道，那它具体咋运作的呢？咱接着瞧！</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大模型训练第一阶段，预训练，目标是打造通用语言基础。这就像让模型</a:t>
            </a:r>
            <a:r>
              <a:rPr lang="en-US" altLang="zh-CN"/>
              <a:t>“</a:t>
            </a:r>
            <a:r>
              <a:rPr lang="zh-CN" altLang="en-US"/>
              <a:t>博览群书</a:t>
            </a:r>
            <a:r>
              <a:rPr lang="en-US" altLang="zh-CN"/>
              <a:t>”</a:t>
            </a:r>
            <a:r>
              <a:rPr lang="zh-CN" altLang="en-US"/>
              <a:t>，通过海量文本掌握语言规律和世界知识，进而具备理解和生成语言的能力。</a:t>
            </a:r>
            <a:r>
              <a:rPr lang="en-US" altLang="zh-CN"/>
              <a:t>
</a:t>
            </a:r>
            <a:r>
              <a:rPr lang="zh-CN" altLang="en-US"/>
              <a:t>不过，这一阶段的数据量和算力消耗极其惊人。数据来源包括万亿级网页、书籍等，典型大模型训练得千卡级</a:t>
            </a:r>
            <a:r>
              <a:rPr lang="en-US" altLang="zh-CN"/>
              <a:t>GPU/TPU</a:t>
            </a:r>
            <a:r>
              <a:rPr lang="zh-CN" altLang="en-US"/>
              <a:t>运行数月，简直是个</a:t>
            </a:r>
            <a:r>
              <a:rPr lang="en-US" altLang="zh-CN"/>
              <a:t>“</a:t>
            </a:r>
            <a:r>
              <a:rPr lang="zh-CN" altLang="en-US"/>
              <a:t>吃数据</a:t>
            </a:r>
            <a:r>
              <a:rPr lang="en-US" altLang="zh-CN"/>
              <a:t>”“</a:t>
            </a:r>
            <a:r>
              <a:rPr lang="zh-CN" altLang="en-US"/>
              <a:t>吃算力</a:t>
            </a:r>
            <a:r>
              <a:rPr lang="en-US" altLang="zh-CN"/>
              <a:t>”</a:t>
            </a:r>
            <a:r>
              <a:rPr lang="zh-CN" altLang="en-US"/>
              <a:t>的大胃王。</a:t>
            </a:r>
            <a:r>
              <a:rPr lang="en-US" altLang="zh-CN"/>
              <a:t>
</a:t>
            </a:r>
            <a:r>
              <a:rPr lang="zh-CN" altLang="en-US"/>
              <a:t>虽然预训练成果显著，但模型也有明显局限。它像个只会续写的</a:t>
            </a:r>
            <a:r>
              <a:rPr lang="en-US" altLang="zh-CN"/>
              <a:t>“</a:t>
            </a:r>
            <a:r>
              <a:rPr lang="zh-CN" altLang="en-US"/>
              <a:t>机器写手</a:t>
            </a:r>
            <a:r>
              <a:rPr lang="en-US" altLang="zh-CN"/>
              <a:t>”</a:t>
            </a:r>
            <a:r>
              <a:rPr lang="zh-CN" altLang="en-US"/>
              <a:t>，不理解人类指令意图，可能出现答非所问、主题跑偏等情况，就好比你跟它聊东，它却扯到西，让人哭笑不得。</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咱们接着看大模型训练的第二阶段</a:t>
            </a:r>
            <a:r>
              <a:rPr lang="en-US" altLang="zh-CN"/>
              <a:t>——</a:t>
            </a:r>
            <a:r>
              <a:rPr lang="zh-CN" altLang="en-US"/>
              <a:t>有监督微调（</a:t>
            </a:r>
            <a:r>
              <a:rPr lang="en-US" altLang="zh-CN"/>
              <a:t>SFT</a:t>
            </a:r>
            <a:r>
              <a:rPr lang="zh-CN" altLang="en-US"/>
              <a:t>），这就像是给模型请了个严格的家教。第一步，领域专家精心编写结构化问答对，弄出包含数千到数万条样本的监督数据集，就像给家教准备了一本详细的教学大纲。</a:t>
            </a:r>
            <a:r>
              <a:rPr lang="en-US" altLang="zh-CN"/>
              <a:t>
</a:t>
            </a:r>
            <a:r>
              <a:rPr lang="zh-CN" altLang="en-US"/>
              <a:t>有了这大纲，就得开始让模型</a:t>
            </a:r>
            <a:r>
              <a:rPr lang="en-US" altLang="zh-CN"/>
              <a:t>“</a:t>
            </a:r>
            <a:r>
              <a:rPr lang="zh-CN" altLang="en-US"/>
              <a:t>学习</a:t>
            </a:r>
            <a:r>
              <a:rPr lang="en-US" altLang="zh-CN"/>
              <a:t>”</a:t>
            </a:r>
            <a:r>
              <a:rPr lang="zh-CN" altLang="en-US"/>
              <a:t>，通过调整参数，把模型从只会续写的</a:t>
            </a:r>
            <a:r>
              <a:rPr lang="en-US" altLang="zh-CN"/>
              <a:t>“</a:t>
            </a:r>
            <a:r>
              <a:rPr lang="zh-CN" altLang="en-US"/>
              <a:t>书呆子</a:t>
            </a:r>
            <a:r>
              <a:rPr lang="en-US" altLang="zh-CN"/>
              <a:t>”</a:t>
            </a:r>
            <a:r>
              <a:rPr lang="zh-CN" altLang="en-US"/>
              <a:t>变成能好好对话的助手。这就好比让一个只知道闷头读书的人学会和别人交流，能识别指令类型、提取关键信息、给出针对性回答。</a:t>
            </a:r>
            <a:r>
              <a:rPr lang="en-US" altLang="zh-CN"/>
              <a:t>
</a:t>
            </a:r>
            <a:r>
              <a:rPr lang="zh-CN" altLang="en-US"/>
              <a:t>这么做的好处可太大了，就像给模型装上了精准导航，大大降低了答非所问的概率，让输出内容和用户需求高度匹配，为后面的价值观对齐和能力优化打下坚实基础。</a:t>
            </a:r>
            <a:r>
              <a:rPr lang="en-US" altLang="zh-CN"/>
              <a:t> </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大模型训练来到第三阶段</a:t>
            </a:r>
            <a:r>
              <a:rPr lang="en-US" altLang="zh-CN"/>
              <a:t>——</a:t>
            </a:r>
            <a:r>
              <a:rPr lang="zh-CN" altLang="en-US"/>
              <a:t>人类反馈强化学习（</a:t>
            </a:r>
            <a:r>
              <a:rPr lang="en-US" altLang="zh-CN"/>
              <a:t>RLHF</a:t>
            </a:r>
            <a:r>
              <a:rPr lang="zh-CN" altLang="en-US"/>
              <a:t>），这就像给大模型请来一群</a:t>
            </a:r>
            <a:r>
              <a:rPr lang="en-US" altLang="zh-CN"/>
              <a:t>“</a:t>
            </a:r>
            <a:r>
              <a:rPr lang="zh-CN" altLang="en-US"/>
              <a:t>挑剔</a:t>
            </a:r>
            <a:r>
              <a:rPr lang="en-US" altLang="zh-CN"/>
              <a:t>”</a:t>
            </a:r>
            <a:r>
              <a:rPr lang="zh-CN" altLang="en-US"/>
              <a:t>的评审团。奖励信号生成时，针对同样的输入弄出多个候选答案，人类评估员依据相关性、准确性、无害性等维度打分排序，构建偏好数据，就像评委给选手打分排序一样。</a:t>
            </a:r>
            <a:r>
              <a:rPr lang="en-US" altLang="zh-CN"/>
              <a:t>
</a:t>
            </a:r>
            <a:r>
              <a:rPr lang="zh-CN" altLang="en-US"/>
              <a:t>瞧这参数优化流程，先基于人类排序数据训练奖励模型，再用强化学习算法更新语言模型参数。这就好比有了评分标准后，对选手进行特训，让其表现越来越好。</a:t>
            </a:r>
            <a:r>
              <a:rPr lang="en-US" altLang="zh-CN"/>
              <a:t>
</a:t>
            </a:r>
            <a:r>
              <a:rPr lang="zh-CN" altLang="en-US"/>
              <a:t>核心目标更是重中之重</a:t>
            </a:r>
            <a:r>
              <a:rPr lang="en-US" altLang="zh-CN"/>
              <a:t>——</a:t>
            </a:r>
            <a:r>
              <a:rPr lang="zh-CN" altLang="en-US"/>
              <a:t>价值观对齐与安全保障。毕竟谁也不想大模型输出有害信息，有了这一阶段，能让模型变成知书达理、安全有用的</a:t>
            </a:r>
            <a:r>
              <a:rPr lang="en-US" altLang="zh-CN"/>
              <a:t>“</a:t>
            </a:r>
            <a:r>
              <a:rPr lang="zh-CN" altLang="en-US"/>
              <a:t>小助手</a:t>
            </a:r>
            <a:r>
              <a:rPr lang="en-US" altLang="zh-CN"/>
              <a:t>”</a:t>
            </a:r>
            <a:r>
              <a:rPr lang="zh-CN" altLang="en-US"/>
              <a:t>，有效降低有害信息生成风险，避免大模型</a:t>
            </a:r>
            <a:r>
              <a:rPr lang="en-US" altLang="zh-CN"/>
              <a:t>“</a:t>
            </a:r>
            <a:r>
              <a:rPr lang="zh-CN" altLang="en-US"/>
              <a:t>走偏</a:t>
            </a:r>
            <a:r>
              <a:rPr lang="en-US" altLang="zh-CN"/>
              <a:t>”</a:t>
            </a:r>
            <a:r>
              <a:rPr lang="zh-CN" altLang="en-US"/>
              <a:t>。</a:t>
            </a:r>
            <a:r>
              <a:rPr lang="en-US" altLang="zh-CN"/>
              <a:t> </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image" Target="../media/image8.svg"/><Relationship Id="rId12" Type="http://schemas.openxmlformats.org/officeDocument/2006/relationships/image" Target="../media/image3.png"/><Relationship Id="rId11" Type="http://schemas.openxmlformats.org/officeDocument/2006/relationships/tags" Target="../tags/tag66.xml"/><Relationship Id="rId10" Type="http://schemas.openxmlformats.org/officeDocument/2006/relationships/image" Target="../media/image7.sv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1" Type="http://schemas.openxmlformats.org/officeDocument/2006/relationships/tags" Target="../tags/tag105.xml"/><Relationship Id="rId20" Type="http://schemas.openxmlformats.org/officeDocument/2006/relationships/tags" Target="../tags/tag104.xml"/><Relationship Id="rId2" Type="http://schemas.openxmlformats.org/officeDocument/2006/relationships/tags" Target="../tags/tag86.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7" Type="http://schemas.openxmlformats.org/officeDocument/2006/relationships/tags" Target="../tags/tag121.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5" Type="http://schemas.openxmlformats.org/officeDocument/2006/relationships/tags" Target="../tags/tag135.xml"/><Relationship Id="rId14" Type="http://schemas.openxmlformats.org/officeDocument/2006/relationships/tags" Target="../tags/tag134.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tags" Target="../tags/tag149.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4" Type="http://schemas.openxmlformats.org/officeDocument/2006/relationships/tags" Target="../tags/tag164.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7" Type="http://schemas.openxmlformats.org/officeDocument/2006/relationships/tags" Target="../tags/tag205.xml"/><Relationship Id="rId16" Type="http://schemas.openxmlformats.org/officeDocument/2006/relationships/tags" Target="../tags/tag204.xml"/><Relationship Id="rId15" Type="http://schemas.openxmlformats.org/officeDocument/2006/relationships/tags" Target="../tags/tag203.xml"/><Relationship Id="rId14" Type="http://schemas.openxmlformats.org/officeDocument/2006/relationships/tags" Target="../tags/tag202.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tags" Target="../tags/tag225.xml"/><Relationship Id="rId7" Type="http://schemas.openxmlformats.org/officeDocument/2006/relationships/tags" Target="../tags/tag224.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7" Type="http://schemas.openxmlformats.org/officeDocument/2006/relationships/tags" Target="../tags/tag234.xml"/><Relationship Id="rId16" Type="http://schemas.openxmlformats.org/officeDocument/2006/relationships/tags" Target="../tags/tag233.xml"/><Relationship Id="rId15" Type="http://schemas.openxmlformats.org/officeDocument/2006/relationships/tags" Target="../tags/tag232.xml"/><Relationship Id="rId14" Type="http://schemas.openxmlformats.org/officeDocument/2006/relationships/tags" Target="../tags/tag231.xml"/><Relationship Id="rId13" Type="http://schemas.openxmlformats.org/officeDocument/2006/relationships/tags" Target="../tags/tag230.xml"/><Relationship Id="rId12" Type="http://schemas.openxmlformats.org/officeDocument/2006/relationships/tags" Target="../tags/tag229.xml"/><Relationship Id="rId11" Type="http://schemas.openxmlformats.org/officeDocument/2006/relationships/tags" Target="../tags/tag228.xml"/><Relationship Id="rId10" Type="http://schemas.openxmlformats.org/officeDocument/2006/relationships/tags" Target="../tags/tag227.xm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42.xml"/><Relationship Id="rId8" Type="http://schemas.openxmlformats.org/officeDocument/2006/relationships/tags" Target="../tags/tag241.xml"/><Relationship Id="rId7" Type="http://schemas.openxmlformats.org/officeDocument/2006/relationships/tags" Target="../tags/tag240.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tags" Target="../tags/tag236.xml"/><Relationship Id="rId2" Type="http://schemas.openxmlformats.org/officeDocument/2006/relationships/tags" Target="../tags/tag235.xml"/><Relationship Id="rId17" Type="http://schemas.openxmlformats.org/officeDocument/2006/relationships/tags" Target="../tags/tag250.xml"/><Relationship Id="rId16" Type="http://schemas.openxmlformats.org/officeDocument/2006/relationships/tags" Target="../tags/tag249.xml"/><Relationship Id="rId15" Type="http://schemas.openxmlformats.org/officeDocument/2006/relationships/tags" Target="../tags/tag248.xml"/><Relationship Id="rId14" Type="http://schemas.openxmlformats.org/officeDocument/2006/relationships/tags" Target="../tags/tag247.xml"/><Relationship Id="rId13" Type="http://schemas.openxmlformats.org/officeDocument/2006/relationships/tags" Target="../tags/tag246.xml"/><Relationship Id="rId12" Type="http://schemas.openxmlformats.org/officeDocument/2006/relationships/tags" Target="../tags/tag245.xml"/><Relationship Id="rId11" Type="http://schemas.openxmlformats.org/officeDocument/2006/relationships/tags" Target="../tags/tag244.xml"/><Relationship Id="rId10" Type="http://schemas.openxmlformats.org/officeDocument/2006/relationships/tags" Target="../tags/tag243.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tags" Target="../tags/tag251.xml"/><Relationship Id="rId17" Type="http://schemas.openxmlformats.org/officeDocument/2006/relationships/tags" Target="../tags/tag266.xml"/><Relationship Id="rId16" Type="http://schemas.openxmlformats.org/officeDocument/2006/relationships/tags" Target="../tags/tag265.xml"/><Relationship Id="rId15" Type="http://schemas.openxmlformats.org/officeDocument/2006/relationships/tags" Target="../tags/tag264.xml"/><Relationship Id="rId14" Type="http://schemas.openxmlformats.org/officeDocument/2006/relationships/tags" Target="../tags/tag263.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44.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image" Target="../media/image4.sv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正文" descr="7b0a20202020227461726765744d6f64756c65223a202270726f636573734f6e6c696e65466f6e7473220a7d0a"/>
          <p:cNvSpPr txBox="1">
            <a:spLocks noGrp="1"/>
          </p:cNvSpPr>
          <p:nvPr>
            <p:ph idx="3"/>
            <p:custDataLst>
              <p:tags r:id="rId2"/>
            </p:custDataLst>
          </p:nvPr>
        </p:nvSpPr>
        <p:spPr>
          <a:xfrm>
            <a:off x="608330" y="1376045"/>
            <a:ext cx="10968990" cy="487362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200"/>
              </a:spcBef>
              <a:spcAft>
                <a:spcPts val="0"/>
              </a:spcAft>
              <a:buClr>
                <a:srgbClr val="548235"/>
              </a:buClr>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rgbClr val="548235"/>
              </a:buClr>
            </a:pPr>
            <a:r>
              <a:rPr dirty="0">
                <a:sym typeface="+mn-ea"/>
              </a:rPr>
              <a:t>单击此处编辑母版文本样式</a:t>
            </a:r>
            <a:endParaRPr dirty="0">
              <a:sym typeface="+mn-ea"/>
            </a:endParaRPr>
          </a:p>
          <a:p>
            <a:pPr lvl="1">
              <a:spcBef>
                <a:spcPts val="1200"/>
              </a:spcBef>
              <a:spcAft>
                <a:spcPts val="0"/>
              </a:spcAft>
              <a:buClr>
                <a:srgbClr val="548235"/>
              </a:buClr>
            </a:pPr>
            <a:r>
              <a:rPr dirty="0" err="1">
                <a:sym typeface="+mn-ea"/>
              </a:rPr>
              <a:t>第二级</a:t>
            </a:r>
            <a:endParaRPr dirty="0">
              <a:sym typeface="+mn-ea"/>
            </a:endParaRPr>
          </a:p>
          <a:p>
            <a:pPr lvl="2">
              <a:spcBef>
                <a:spcPts val="1200"/>
              </a:spcBef>
              <a:spcAft>
                <a:spcPts val="0"/>
              </a:spcAft>
              <a:buClr>
                <a:srgbClr val="548235"/>
              </a:buClr>
            </a:pPr>
            <a:r>
              <a:rPr dirty="0" err="1">
                <a:sym typeface="+mn-ea"/>
              </a:rPr>
              <a:t>第三级</a:t>
            </a:r>
            <a:endParaRPr dirty="0">
              <a:sym typeface="+mn-ea"/>
            </a:endParaRPr>
          </a:p>
          <a:p>
            <a:pPr lvl="3">
              <a:spcBef>
                <a:spcPts val="1200"/>
              </a:spcBef>
              <a:spcAft>
                <a:spcPts val="0"/>
              </a:spcAft>
              <a:buClr>
                <a:srgbClr val="548235"/>
              </a:buClr>
            </a:pPr>
            <a:r>
              <a:rPr dirty="0" err="1">
                <a:sym typeface="+mn-ea"/>
              </a:rPr>
              <a:t>第四级</a:t>
            </a:r>
            <a:endParaRPr dirty="0">
              <a:sym typeface="+mn-ea"/>
            </a:endParaRPr>
          </a:p>
          <a:p>
            <a:pPr lvl="4">
              <a:spcBef>
                <a:spcPts val="1200"/>
              </a:spcBef>
              <a:spcAft>
                <a:spcPts val="0"/>
              </a:spcAft>
              <a:buClr>
                <a:srgbClr val="548235"/>
              </a:buClr>
            </a:pPr>
            <a:r>
              <a:rPr dirty="0" err="1">
                <a:sym typeface="+mn-ea"/>
              </a:rPr>
              <a:t>第五级</a:t>
            </a:r>
            <a:endParaRPr dirty="0">
              <a:sym typeface="+mn-ea"/>
            </a:endParaRPr>
          </a:p>
        </p:txBody>
      </p:sp>
      <p:sp>
        <p:nvSpPr>
          <p:cNvPr id="7" name="标题" descr="7b0a20202020227461726765744d6f64756c65223a202270726f636573734f6e6c696e65466f6e7473220a7d0a"/>
          <p:cNvSpPr txBox="1">
            <a:spLocks noGrp="1"/>
          </p:cNvSpPr>
          <p:nvPr>
            <p:ph type="title" idx="2"/>
            <p:custDataLst>
              <p:tags r:id="rId3"/>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lumMod val="85000"/>
                    <a:lumOff val="15000"/>
                  </a:schemeClr>
                </a:solidFill>
                <a:latin typeface="+mj-ea"/>
                <a:ea typeface="+mj-ea"/>
                <a:cs typeface="MiSans Normal" panose="00000500000000000000" charset="-122"/>
              </a:defRPr>
            </a:lvl1pPr>
          </a:lstStyle>
          <a:p>
            <a:pPr lvl="0"/>
            <a:r>
              <a:rPr dirty="0">
                <a:sym typeface="+mn-ea"/>
              </a:rPr>
              <a:t>单击此处编辑母版标题样式</a:t>
            </a:r>
            <a:endParaRPr dirty="0">
              <a:sym typeface="+mn-ea"/>
            </a:endParaRPr>
          </a:p>
        </p:txBody>
      </p:sp>
      <p:sp>
        <p:nvSpPr>
          <p:cNvPr id="4" name="日期占位符 3"/>
          <p:cNvSpPr>
            <a:spLocks noGrp="1"/>
          </p:cNvSpPr>
          <p:nvPr>
            <p:ph type="dt" sz="half" idx="10"/>
            <p:custDataLst>
              <p:tags r:id="rId4"/>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a:lstStyle/>
          <a:p>
            <a:fld id="{CFDA0808-8B01-405B-8ED6-12013DCE0AF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章节页_1_3">
    <p:bg>
      <p:bgRef idx="1001">
        <a:schemeClr val="bg1"/>
      </p:bgRef>
    </p:bg>
    <p:spTree>
      <p:nvGrpSpPr>
        <p:cNvPr id="1" name=""/>
        <p:cNvGrpSpPr/>
        <p:nvPr/>
      </p:nvGrpSpPr>
      <p:grpSpPr>
        <a:xfrm>
          <a:off x="0" y="0"/>
          <a:ext cx="0" cy="0"/>
          <a:chOff x="0" y="0"/>
          <a:chExt cx="0" cy="0"/>
        </a:xfrm>
      </p:grpSpPr>
      <p:sp>
        <p:nvSpPr>
          <p:cNvPr id="10" name="椭圆 9"/>
          <p:cNvSpPr/>
          <p:nvPr>
            <p:custDataLst>
              <p:tags r:id="rId2"/>
            </p:custDataLst>
          </p:nvPr>
        </p:nvSpPr>
        <p:spPr>
          <a:xfrm>
            <a:off x="635" y="2720975"/>
            <a:ext cx="4062095" cy="4137025"/>
          </a:xfrm>
          <a:prstGeom prst="ellipse">
            <a:avLst/>
          </a:prstGeom>
          <a:solidFill>
            <a:schemeClr val="accent1">
              <a:lumMod val="60000"/>
              <a:lumOff val="40000"/>
              <a:alpha val="50000"/>
            </a:schemeClr>
          </a:solidFill>
          <a:ln>
            <a:noFill/>
          </a:ln>
          <a:effectLst>
            <a:softEdge rad="1155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0"/>
                </a:schemeClr>
              </a:solidFill>
              <a:cs typeface="MiSans Normal" panose="00000500000000000000" charset="-122"/>
            </a:endParaRPr>
          </a:p>
        </p:txBody>
      </p:sp>
      <p:sp>
        <p:nvSpPr>
          <p:cNvPr id="9" name="椭圆 8"/>
          <p:cNvSpPr/>
          <p:nvPr>
            <p:custDataLst>
              <p:tags r:id="rId3"/>
            </p:custDataLst>
          </p:nvPr>
        </p:nvSpPr>
        <p:spPr>
          <a:xfrm>
            <a:off x="9669780" y="635"/>
            <a:ext cx="2522855" cy="2348865"/>
          </a:xfrm>
          <a:prstGeom prst="ellipse">
            <a:avLst/>
          </a:prstGeom>
          <a:gradFill>
            <a:gsLst>
              <a:gs pos="0">
                <a:schemeClr val="accent1">
                  <a:lumMod val="40000"/>
                  <a:lumOff val="60000"/>
                </a:schemeClr>
              </a:gs>
              <a:gs pos="100000">
                <a:schemeClr val="accent1"/>
              </a:gs>
            </a:gsLst>
            <a:lin ang="7200000" scaled="0"/>
          </a:gradFill>
          <a:ln>
            <a:noFill/>
          </a:ln>
          <a:effectLst>
            <a:softEdge rad="850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pic>
        <p:nvPicPr>
          <p:cNvPr id="13" name="图形 10"/>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5136" y="3207049"/>
            <a:ext cx="2155313" cy="352463"/>
          </a:xfrm>
          <a:prstGeom prst="rect">
            <a:avLst/>
          </a:prstGeom>
        </p:spPr>
      </p:pic>
      <p:sp>
        <p:nvSpPr>
          <p:cNvPr id="6" name="日期占位符 3"/>
          <p:cNvSpPr>
            <a:spLocks noGrp="1"/>
          </p:cNvSpPr>
          <p:nvPr>
            <p:ph type="dt" sz="half" idx="16385"/>
            <p:custDataLst>
              <p:tags r:id="rId7"/>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11" name="页脚占位符 4"/>
          <p:cNvSpPr>
            <a:spLocks noGrp="1"/>
          </p:cNvSpPr>
          <p:nvPr>
            <p:ph type="ftr" sz="quarter" idx="16386"/>
            <p:custDataLst>
              <p:tags r:id="rId8"/>
            </p:custDataLst>
          </p:nvPr>
        </p:nvSpPr>
        <p:spPr>
          <a:xfrm>
            <a:off x="4038600" y="6356350"/>
            <a:ext cx="4114800" cy="365125"/>
          </a:xfrm>
        </p:spPr>
        <p:txBody>
          <a:bodyPr/>
          <a:lstStyle/>
          <a:p>
            <a:endParaRPr lang="zh-CN" altLang="en-US"/>
          </a:p>
        </p:txBody>
      </p:sp>
      <p:sp>
        <p:nvSpPr>
          <p:cNvPr id="12" name="灯片编号占位符 5"/>
          <p:cNvSpPr>
            <a:spLocks noGrp="1"/>
          </p:cNvSpPr>
          <p:nvPr>
            <p:ph type="sldNum" sz="quarter" idx="16387"/>
            <p:custDataLst>
              <p:tags r:id="rId9"/>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7" name="标题"/>
          <p:cNvSpPr txBox="1">
            <a:spLocks noGrp="1"/>
          </p:cNvSpPr>
          <p:nvPr>
            <p:ph type="title" idx="16388" hasCustomPrompt="1"/>
            <p:custDataLst>
              <p:tags r:id="rId10"/>
            </p:custDataLst>
          </p:nvPr>
        </p:nvSpPr>
        <p:spPr>
          <a:xfrm>
            <a:off x="1016000" y="3530600"/>
            <a:ext cx="6352117" cy="1524000"/>
          </a:xfrm>
          <a:prstGeom prst="rect">
            <a:avLst/>
          </a:prstGeom>
          <a:noFill/>
        </p:spPr>
        <p:txBody>
          <a:bodyPr vert="horz" wrap="square" lIns="0" tIns="0" rIns="0" bIns="0" rtlCol="0" anchor="t" anchorCtr="0">
            <a:normAutofit/>
          </a:bodyPr>
          <a:lstStyle>
            <a:lvl1pPr marL="0" marR="0" indent="0" algn="l" defTabSz="914400" rtl="0" eaLnBrk="1" fontAlgn="auto" latinLnBrk="0" hangingPunct="1">
              <a:lnSpc>
                <a:spcPct val="100000"/>
              </a:lnSpc>
              <a:spcBef>
                <a:spcPct val="0"/>
              </a:spcBef>
              <a:spcAft>
                <a:spcPct val="0"/>
              </a:spcAft>
              <a:buClrTx/>
              <a:buSzTx/>
              <a:buFontTx/>
              <a:buNone/>
              <a:defRPr kumimoji="0" lang="zh-CN" altLang="en-US" sz="4800" b="0" i="0" u="none" strike="noStrike" kern="1200" cap="none" spc="0" normalizeH="0" baseline="0" noProof="1" dirty="0">
                <a:solidFill>
                  <a:schemeClr val="tx1"/>
                </a:solidFill>
                <a:latin typeface="+mj-ea"/>
                <a:ea typeface="+mj-ea"/>
                <a:cs typeface="MiSans Normal" panose="00000500000000000000" charset="-122"/>
                <a:sym typeface="+mn-ea"/>
              </a:defRPr>
            </a:lvl1pPr>
          </a:lstStyle>
          <a:p>
            <a:pPr lvl="0"/>
            <a:r>
              <a:rPr>
                <a:sym typeface="+mn-ea"/>
              </a:rPr>
              <a:t>单击此处添加章节标题</a:t>
            </a:r>
            <a:endParaRPr>
              <a:sym typeface="+mn-ea"/>
            </a:endParaRPr>
          </a:p>
        </p:txBody>
      </p:sp>
      <p:sp>
        <p:nvSpPr>
          <p:cNvPr id="8" name="节编号"/>
          <p:cNvSpPr txBox="1">
            <a:spLocks noGrp="1"/>
          </p:cNvSpPr>
          <p:nvPr>
            <p:ph type="body" idx="16389" hasCustomPrompt="1"/>
            <p:custDataLst>
              <p:tags r:id="rId11"/>
            </p:custDataLst>
          </p:nvPr>
        </p:nvSpPr>
        <p:spPr>
          <a:xfrm>
            <a:off x="1016000" y="1905000"/>
            <a:ext cx="1527175" cy="1524000"/>
          </a:xfrm>
          <a:prstGeom prst="rect">
            <a:avLst/>
          </a:prstGeom>
          <a:noFill/>
        </p:spPr>
        <p:txBody>
          <a:bodyPr vert="horz" wrap="square" lIns="0" tIns="0" rIns="0" bIns="0" rtlCol="0" anchor="ctr" anchorCtr="0">
            <a:normAutofit/>
          </a:bodyPr>
          <a:lstStyle>
            <a:lvl1pPr marL="0" marR="0" lvl="0" indent="0" algn="l" defTabSz="914400" rtl="0" eaLnBrk="1" fontAlgn="auto" latinLnBrk="0" hangingPunct="1">
              <a:lnSpc>
                <a:spcPct val="109000"/>
              </a:lnSpc>
              <a:spcBef>
                <a:spcPct val="0"/>
              </a:spcBef>
              <a:spcAft>
                <a:spcPct val="0"/>
              </a:spcAft>
              <a:buClrTx/>
              <a:buSzTx/>
              <a:buFontTx/>
              <a:buNone/>
              <a:defRPr kumimoji="0" lang="en-US" altLang="zh-CN" sz="7200" b="0" i="0" u="none" strike="noStrike" kern="1200" cap="none" spc="0" normalizeH="0" baseline="0" noProof="1" dirty="0">
                <a:ln>
                  <a:solidFill>
                    <a:schemeClr val="accent1"/>
                  </a:solidFill>
                </a:ln>
                <a:noFill/>
                <a:latin typeface="+mj-ea"/>
                <a:ea typeface="+mj-ea"/>
                <a:cs typeface="MiSans Normal" panose="00000500000000000000" charset="-122"/>
                <a:sym typeface="+mn-ea"/>
              </a:defRPr>
            </a:lvl1pPr>
          </a:lstStyle>
          <a:p>
            <a:pPr lvl="0" algn="l">
              <a:buClrTx/>
              <a:buSzTx/>
              <a:buFontTx/>
            </a:pPr>
            <a:r>
              <a:rPr dirty="0">
                <a:sym typeface="+mn-ea"/>
              </a:rPr>
              <a:t>01</a:t>
            </a:r>
            <a:endParaRPr dirty="0">
              <a:sym typeface="+mn-ea"/>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结束页_1_4">
    <p:bg>
      <p:bgRef idx="1001">
        <a:schemeClr val="bg1"/>
      </p:bgRef>
    </p:bg>
    <p:spTree>
      <p:nvGrpSpPr>
        <p:cNvPr id="1" name=""/>
        <p:cNvGrpSpPr/>
        <p:nvPr/>
      </p:nvGrpSpPr>
      <p:grpSpPr>
        <a:xfrm>
          <a:off x="0" y="0"/>
          <a:ext cx="0" cy="0"/>
          <a:chOff x="0" y="0"/>
          <a:chExt cx="0" cy="0"/>
        </a:xfrm>
      </p:grpSpPr>
      <p:sp>
        <p:nvSpPr>
          <p:cNvPr id="12" name="椭圆 11"/>
          <p:cNvSpPr/>
          <p:nvPr userDrawn="1">
            <p:custDataLst>
              <p:tags r:id="rId2"/>
            </p:custDataLst>
          </p:nvPr>
        </p:nvSpPr>
        <p:spPr>
          <a:xfrm>
            <a:off x="9721215" y="1270"/>
            <a:ext cx="2470785" cy="2159635"/>
          </a:xfrm>
          <a:prstGeom prst="ellipse">
            <a:avLst/>
          </a:prstGeom>
          <a:gradFill>
            <a:gsLst>
              <a:gs pos="0">
                <a:schemeClr val="accent1">
                  <a:lumMod val="40000"/>
                  <a:lumOff val="60000"/>
                </a:schemeClr>
              </a:gs>
              <a:gs pos="100000">
                <a:schemeClr val="accent2">
                  <a:lumMod val="75000"/>
                </a:schemeClr>
              </a:gs>
            </a:gsLst>
            <a:lin ang="7200000" scaled="0"/>
          </a:gradFill>
          <a:ln>
            <a:noFill/>
          </a:ln>
          <a:effectLst>
            <a:softEdge rad="850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7"/>
          <p:cNvSpPr/>
          <p:nvPr userDrawn="1">
            <p:custDataLst>
              <p:tags r:id="rId3"/>
            </p:custDataLst>
          </p:nvPr>
        </p:nvSpPr>
        <p:spPr>
          <a:xfrm flipH="1" flipV="1">
            <a:off x="0" y="1905"/>
            <a:ext cx="6517640" cy="6856095"/>
          </a:xfrm>
          <a:custGeom>
            <a:avLst/>
            <a:gdLst>
              <a:gd name="connsiteX0" fmla="*/ 11073245 w 11073245"/>
              <a:gd name="connsiteY0" fmla="*/ 7199311 h 7199311"/>
              <a:gd name="connsiteX1" fmla="*/ 0 w 11073245"/>
              <a:gd name="connsiteY1" fmla="*/ 7199311 h 7199311"/>
              <a:gd name="connsiteX2" fmla="*/ 0 w 11073245"/>
              <a:gd name="connsiteY2" fmla="*/ 0 h 7199311"/>
              <a:gd name="connsiteX3" fmla="*/ 11073245 w 11073245"/>
              <a:gd name="connsiteY3" fmla="*/ 0 h 7199311"/>
            </a:gdLst>
            <a:ahLst/>
            <a:cxnLst>
              <a:cxn ang="0">
                <a:pos x="connsiteX0" y="connsiteY0"/>
              </a:cxn>
              <a:cxn ang="0">
                <a:pos x="connsiteX1" y="connsiteY1"/>
              </a:cxn>
              <a:cxn ang="0">
                <a:pos x="connsiteX2" y="connsiteY2"/>
              </a:cxn>
              <a:cxn ang="0">
                <a:pos x="connsiteX3" y="connsiteY3"/>
              </a:cxn>
            </a:cxnLst>
            <a:rect l="l" t="t" r="r" b="b"/>
            <a:pathLst>
              <a:path w="11073245" h="7199311">
                <a:moveTo>
                  <a:pt x="11073245" y="7199311"/>
                </a:moveTo>
                <a:lnTo>
                  <a:pt x="0" y="7199311"/>
                </a:lnTo>
                <a:lnTo>
                  <a:pt x="0" y="0"/>
                </a:lnTo>
                <a:lnTo>
                  <a:pt x="11073245" y="0"/>
                </a:lnTo>
                <a:close/>
              </a:path>
            </a:pathLst>
          </a:custGeom>
          <a:gradFill flip="none" rotWithShape="1">
            <a:gsLst>
              <a:gs pos="0">
                <a:schemeClr val="accent1">
                  <a:alpha val="50000"/>
                </a:schemeClr>
              </a:gs>
              <a:gs pos="47000">
                <a:schemeClr val="accent1">
                  <a:lumMod val="20000"/>
                  <a:lumOff val="80000"/>
                  <a:alpha val="0"/>
                </a:schemeClr>
              </a:gs>
            </a:gsLst>
            <a:path path="circle">
              <a:fillToRect l="100000" b="100000"/>
            </a:path>
            <a:tileRect t="-100000" r="-100000"/>
          </a:gradFill>
          <a:ln w="12700" cap="flat" cmpd="sng" algn="ctr">
            <a:noFill/>
            <a:prstDash val="solid"/>
            <a:miter lim="800000"/>
          </a:ln>
          <a:effectLst/>
        </p:spPr>
        <p:style>
          <a:lnRef idx="2">
            <a:srgbClr val="0099FF">
              <a:shade val="50000"/>
            </a:srgbClr>
          </a:lnRef>
          <a:fillRef idx="1">
            <a:srgbClr val="0099FF"/>
          </a:fillRef>
          <a:effectRef idx="0">
            <a:srgbClr val="0099FF"/>
          </a:effectRef>
          <a:fontRef idx="minor">
            <a:sysClr val="window" lastClr="FFFFFF"/>
          </a:fontRef>
        </p:style>
        <p:txBody>
          <a:bodyPr wrap="square" rtlCol="0" anchor="ctr">
            <a:noAutofit/>
          </a:bodyPr>
          <a:lstStyle/>
          <a:p>
            <a:pPr algn="ctr"/>
            <a:endParaRPr lang="zh-CN" altLang="en-US"/>
          </a:p>
        </p:txBody>
      </p:sp>
      <p:sp>
        <p:nvSpPr>
          <p:cNvPr id="10" name="椭圆 9"/>
          <p:cNvSpPr/>
          <p:nvPr userDrawn="1">
            <p:custDataLst>
              <p:tags r:id="rId4"/>
            </p:custDataLst>
          </p:nvPr>
        </p:nvSpPr>
        <p:spPr>
          <a:xfrm rot="20622537">
            <a:off x="2338705" y="2000885"/>
            <a:ext cx="7515225" cy="203962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sp>
        <p:nvSpPr>
          <p:cNvPr id="6" name="日期占位符 3"/>
          <p:cNvSpPr>
            <a:spLocks noGrp="1"/>
          </p:cNvSpPr>
          <p:nvPr>
            <p:ph type="dt" sz="half" idx="16385"/>
            <p:custDataLst>
              <p:tags r:id="rId5"/>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11" name="页脚占位符 4"/>
          <p:cNvSpPr>
            <a:spLocks noGrp="1"/>
          </p:cNvSpPr>
          <p:nvPr>
            <p:ph type="ftr" sz="quarter" idx="16386"/>
            <p:custDataLst>
              <p:tags r:id="rId6"/>
            </p:custDataLst>
          </p:nvPr>
        </p:nvSpPr>
        <p:spPr>
          <a:xfrm>
            <a:off x="4038600" y="6356350"/>
            <a:ext cx="4114800" cy="365125"/>
          </a:xfrm>
        </p:spPr>
        <p:txBody>
          <a:bodyPr/>
          <a:lstStyle/>
          <a:p>
            <a:endParaRPr lang="zh-CN" altLang="en-US"/>
          </a:p>
        </p:txBody>
      </p:sp>
      <p:sp>
        <p:nvSpPr>
          <p:cNvPr id="13" name="灯片编号占位符 5"/>
          <p:cNvSpPr>
            <a:spLocks noGrp="1"/>
          </p:cNvSpPr>
          <p:nvPr>
            <p:ph type="sldNum" sz="quarter" idx="16387"/>
            <p:custDataLst>
              <p:tags r:id="rId7"/>
            </p:custDataLst>
          </p:nvPr>
        </p:nvSpPr>
        <p:spPr>
          <a:xfrm>
            <a:off x="8610600" y="6356350"/>
            <a:ext cx="2743200" cy="365125"/>
          </a:xfrm>
        </p:spPr>
        <p:txBody>
          <a:bodyPr/>
          <a:lstStyle/>
          <a:p>
            <a:fld id="{CFDA0808-8B01-405B-8ED6-12013DCE0AF6}" type="slidenum">
              <a:rPr lang="zh-CN" altLang="en-US" smtClean="0"/>
            </a:fld>
            <a:endParaRPr lang="zh-CN" altLang="en-US"/>
          </a:p>
        </p:txBody>
      </p:sp>
      <p:pic>
        <p:nvPicPr>
          <p:cNvPr id="14" name="图形 12"/>
          <p:cNvPicPr>
            <a:picLocks noChangeAspect="1"/>
          </p:cNvPicPr>
          <p:nvPr userDrawn="1">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700000">
            <a:off x="7799705" y="1013460"/>
            <a:ext cx="1157605" cy="1157605"/>
          </a:xfrm>
          <a:prstGeom prst="rect">
            <a:avLst/>
          </a:prstGeom>
        </p:spPr>
      </p:pic>
      <p:pic>
        <p:nvPicPr>
          <p:cNvPr id="15" name="图形 16"/>
          <p:cNvPicPr>
            <a:picLocks noChangeAspect="1"/>
          </p:cNvPicPr>
          <p:nvPr userDrawn="1">
            <p:custDataLst>
              <p:tags r:id="rId11"/>
            </p:custDataLst>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10212943" y="5334181"/>
            <a:ext cx="1427948" cy="1427948"/>
          </a:xfrm>
          <a:prstGeom prst="rect">
            <a:avLst/>
          </a:prstGeom>
        </p:spPr>
      </p:pic>
      <p:sp>
        <p:nvSpPr>
          <p:cNvPr id="17" name="Subtitle 16"/>
          <p:cNvSpPr>
            <a:spLocks noGrp="1"/>
          </p:cNvSpPr>
          <p:nvPr>
            <p:ph type="body" idx="16389" hasCustomPrompt="1"/>
            <p:custDataLst>
              <p:tags r:id="rId14"/>
            </p:custDataLst>
          </p:nvPr>
        </p:nvSpPr>
        <p:spPr>
          <a:xfrm>
            <a:off x="3364971" y="2667000"/>
            <a:ext cx="5449358" cy="457200"/>
          </a:xfrm>
          <a:noFill/>
        </p:spPr>
        <p:txBody>
          <a:bodyPr vert="horz"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endParaRPr lang="zh-CN" altLang="en-US"/>
          </a:p>
        </p:txBody>
      </p:sp>
      <p:sp>
        <p:nvSpPr>
          <p:cNvPr id="8" name="标题"/>
          <p:cNvSpPr txBox="1">
            <a:spLocks noGrp="1"/>
          </p:cNvSpPr>
          <p:nvPr>
            <p:ph type="title" idx="16388" hasCustomPrompt="1"/>
            <p:custDataLst>
              <p:tags r:id="rId15"/>
            </p:custDataLst>
          </p:nvPr>
        </p:nvSpPr>
        <p:spPr>
          <a:xfrm>
            <a:off x="3364089" y="3175000"/>
            <a:ext cx="5451122" cy="1016000"/>
          </a:xfrm>
          <a:prstGeom prst="rect">
            <a:avLst/>
          </a:prstGeom>
          <a:noFill/>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ct val="0"/>
              </a:spcBef>
              <a:spcAft>
                <a:spcPct val="0"/>
              </a:spcAft>
              <a:buClrTx/>
              <a:buSzTx/>
              <a:buFontTx/>
              <a:buNone/>
              <a:defRPr kumimoji="0" lang="zh-CN" altLang="en-US" sz="6400" b="0" i="0" u="none" strike="noStrike" kern="1200" cap="none" spc="0" normalizeH="0" baseline="0" noProof="1" dirty="0">
                <a:solidFill>
                  <a:schemeClr val="tx1"/>
                </a:solidFill>
                <a:latin typeface="+mj-ea"/>
                <a:ea typeface="+mj-ea"/>
                <a:cs typeface="MiSans Normal" panose="00000500000000000000" charset="-122"/>
                <a:sym typeface="+mn-ea"/>
              </a:defRPr>
            </a:lvl1pPr>
          </a:lstStyle>
          <a:p>
            <a:pPr lvl="0" algn="ctr">
              <a:buClrTx/>
              <a:buSzTx/>
              <a:buFontTx/>
            </a:pPr>
            <a:r>
              <a:rPr dirty="0">
                <a:sym typeface="+mn-ea"/>
              </a:rPr>
              <a:t>谢谢观看</a:t>
            </a:r>
            <a:endParaRPr dirty="0">
              <a:sym typeface="+mn-ea"/>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页-1-5-4">
    <p:bg>
      <p:bgRef idx="1001">
        <a:schemeClr val="bg1"/>
      </p:bgRef>
    </p:bg>
    <p:spTree>
      <p:nvGrpSpPr>
        <p:cNvPr id="1" name=""/>
        <p:cNvGrpSpPr/>
        <p:nvPr/>
      </p:nvGrpSpPr>
      <p:grpSpPr>
        <a:xfrm>
          <a:off x="0" y="0"/>
          <a:ext cx="0" cy="0"/>
          <a:chOff x="0" y="0"/>
          <a:chExt cx="0" cy="0"/>
        </a:xfrm>
      </p:grpSpPr>
      <p:sp>
        <p:nvSpPr>
          <p:cNvPr id="6" name="日期占位符 3"/>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4"/>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5"/>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Subtitle 10"/>
          <p:cNvSpPr>
            <a:spLocks noGrp="1"/>
          </p:cNvSpPr>
          <p:nvPr>
            <p:ph type="subTitle" idx="17826305" hasCustomPrompt="1"/>
            <p:custDataLst>
              <p:tags r:id="rId5"/>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
        <p:nvSpPr>
          <p:cNvPr id="12" name="Title 11"/>
          <p:cNvSpPr>
            <a:spLocks noGrp="1"/>
          </p:cNvSpPr>
          <p:nvPr>
            <p:ph type="ctrTitle" idx="17826049" hasCustomPrompt="1"/>
            <p:custDataLst>
              <p:tags r:id="rId6"/>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endParaRPr lang="zh-CN" altLang="en-US"/>
          </a:p>
        </p:txBody>
      </p:sp>
      <p:sp>
        <p:nvSpPr>
          <p:cNvPr id="13" name="Text Placeholder 12"/>
          <p:cNvSpPr>
            <a:spLocks noGrp="1"/>
          </p:cNvSpPr>
          <p:nvPr>
            <p:ph type="body" idx="319883777" hasCustomPrompt="1"/>
            <p:custDataLst>
              <p:tags r:id="rId7"/>
            </p:custDataLst>
          </p:nvPr>
        </p:nvSpPr>
        <p:spPr>
          <a:xfrm>
            <a:off x="40703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01</a:t>
            </a:r>
            <a:endParaRPr lang="zh-CN" altLang="en-US" smtClean="0"/>
          </a:p>
        </p:txBody>
      </p:sp>
      <p:sp>
        <p:nvSpPr>
          <p:cNvPr id="14" name="装饰  3"/>
          <p:cNvSpPr>
            <a:spLocks noGrp="1"/>
          </p:cNvSpPr>
          <p:nvPr>
            <p:ph type="body" idx="319883522" hasCustomPrompt="1"/>
            <p:custDataLst>
              <p:tags r:id="rId8"/>
            </p:custDataLst>
          </p:nvPr>
        </p:nvSpPr>
        <p:spPr>
          <a:xfrm>
            <a:off x="48514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Text Placeholder 14"/>
          <p:cNvSpPr>
            <a:spLocks noGrp="1"/>
          </p:cNvSpPr>
          <p:nvPr>
            <p:ph type="body" idx="51446017" hasCustomPrompt="1"/>
            <p:custDataLst>
              <p:tags r:id="rId9"/>
            </p:custDataLst>
          </p:nvPr>
        </p:nvSpPr>
        <p:spPr>
          <a:xfrm>
            <a:off x="50800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Text Placeholder 15"/>
          <p:cNvSpPr>
            <a:spLocks noGrp="1"/>
          </p:cNvSpPr>
          <p:nvPr>
            <p:ph type="body" idx="319949313" hasCustomPrompt="1"/>
            <p:custDataLst>
              <p:tags r:id="rId10"/>
            </p:custDataLst>
          </p:nvPr>
        </p:nvSpPr>
        <p:spPr>
          <a:xfrm>
            <a:off x="79946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02</a:t>
            </a:r>
            <a:endParaRPr lang="zh-CN" altLang="en-US" smtClean="0"/>
          </a:p>
        </p:txBody>
      </p:sp>
      <p:sp>
        <p:nvSpPr>
          <p:cNvPr id="17" name="装饰  6"/>
          <p:cNvSpPr>
            <a:spLocks noGrp="1"/>
          </p:cNvSpPr>
          <p:nvPr>
            <p:ph type="body" idx="319949058" hasCustomPrompt="1"/>
            <p:custDataLst>
              <p:tags r:id="rId11"/>
            </p:custDataLst>
          </p:nvPr>
        </p:nvSpPr>
        <p:spPr>
          <a:xfrm>
            <a:off x="87757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Text Placeholder 17"/>
          <p:cNvSpPr>
            <a:spLocks noGrp="1"/>
          </p:cNvSpPr>
          <p:nvPr>
            <p:ph type="body" idx="51511553" hasCustomPrompt="1"/>
            <p:custDataLst>
              <p:tags r:id="rId12"/>
            </p:custDataLst>
          </p:nvPr>
        </p:nvSpPr>
        <p:spPr>
          <a:xfrm>
            <a:off x="90043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Text Placeholder 18"/>
          <p:cNvSpPr>
            <a:spLocks noGrp="1"/>
          </p:cNvSpPr>
          <p:nvPr>
            <p:ph type="body" idx="320014849" hasCustomPrompt="1"/>
            <p:custDataLst>
              <p:tags r:id="rId13"/>
            </p:custDataLst>
          </p:nvPr>
        </p:nvSpPr>
        <p:spPr>
          <a:xfrm>
            <a:off x="40703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03</a:t>
            </a:r>
            <a:endParaRPr lang="zh-CN" altLang="en-US" smtClean="0"/>
          </a:p>
        </p:txBody>
      </p:sp>
      <p:sp>
        <p:nvSpPr>
          <p:cNvPr id="20" name="装饰  9"/>
          <p:cNvSpPr>
            <a:spLocks noGrp="1"/>
          </p:cNvSpPr>
          <p:nvPr>
            <p:ph type="body" idx="320014594" hasCustomPrompt="1"/>
            <p:custDataLst>
              <p:tags r:id="rId14"/>
            </p:custDataLst>
          </p:nvPr>
        </p:nvSpPr>
        <p:spPr>
          <a:xfrm>
            <a:off x="48514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Text Placeholder 20"/>
          <p:cNvSpPr>
            <a:spLocks noGrp="1"/>
          </p:cNvSpPr>
          <p:nvPr>
            <p:ph type="body" idx="51577089" hasCustomPrompt="1"/>
            <p:custDataLst>
              <p:tags r:id="rId15"/>
            </p:custDataLst>
          </p:nvPr>
        </p:nvSpPr>
        <p:spPr>
          <a:xfrm>
            <a:off x="50800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Text Placeholder 21"/>
          <p:cNvSpPr>
            <a:spLocks noGrp="1"/>
          </p:cNvSpPr>
          <p:nvPr>
            <p:ph type="body" idx="320080385" hasCustomPrompt="1"/>
            <p:custDataLst>
              <p:tags r:id="rId16"/>
            </p:custDataLst>
          </p:nvPr>
        </p:nvSpPr>
        <p:spPr>
          <a:xfrm>
            <a:off x="79946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04</a:t>
            </a:r>
            <a:endParaRPr lang="zh-CN" altLang="en-US" smtClean="0"/>
          </a:p>
        </p:txBody>
      </p:sp>
      <p:sp>
        <p:nvSpPr>
          <p:cNvPr id="23" name="装饰  2"/>
          <p:cNvSpPr>
            <a:spLocks noGrp="1"/>
          </p:cNvSpPr>
          <p:nvPr>
            <p:ph type="body" idx="320080130" hasCustomPrompt="1"/>
            <p:custDataLst>
              <p:tags r:id="rId17"/>
            </p:custDataLst>
          </p:nvPr>
        </p:nvSpPr>
        <p:spPr>
          <a:xfrm>
            <a:off x="87757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Text Placeholder 23"/>
          <p:cNvSpPr>
            <a:spLocks noGrp="1"/>
          </p:cNvSpPr>
          <p:nvPr>
            <p:ph type="body" idx="51642625" hasCustomPrompt="1"/>
            <p:custDataLst>
              <p:tags r:id="rId18"/>
            </p:custDataLst>
          </p:nvPr>
        </p:nvSpPr>
        <p:spPr>
          <a:xfrm>
            <a:off x="90043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1-5_5">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副标题 10"/>
          <p:cNvSpPr>
            <a:spLocks noGrp="1"/>
          </p:cNvSpPr>
          <p:nvPr>
            <p:ph type="subTitle" idx="16386" hasCustomPrompt="1"/>
            <p:custDataLst>
              <p:tags r:id="rId5"/>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
        <p:nvSpPr>
          <p:cNvPr id="12" name="标题 11"/>
          <p:cNvSpPr>
            <a:spLocks noGrp="1"/>
          </p:cNvSpPr>
          <p:nvPr>
            <p:ph type="ctrTitle" idx="16385" hasCustomPrompt="1"/>
            <p:custDataLst>
              <p:tags r:id="rId6"/>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endParaRPr lang="zh-CN" altLang="en-US"/>
          </a:p>
        </p:txBody>
      </p:sp>
      <p:sp>
        <p:nvSpPr>
          <p:cNvPr id="13" name="文本占位符 12"/>
          <p:cNvSpPr>
            <a:spLocks noGrp="1"/>
          </p:cNvSpPr>
          <p:nvPr>
            <p:ph type="body" idx="16388" hasCustomPrompt="1"/>
            <p:custDataLst>
              <p:tags r:id="rId7"/>
            </p:custDataLst>
          </p:nvPr>
        </p:nvSpPr>
        <p:spPr>
          <a:xfrm>
            <a:off x="40703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01</a:t>
            </a:r>
            <a:endParaRPr lang="zh-CN" altLang="en-US" smtClean="0"/>
          </a:p>
        </p:txBody>
      </p:sp>
      <p:sp>
        <p:nvSpPr>
          <p:cNvPr id="14" name="装饰  3"/>
          <p:cNvSpPr>
            <a:spLocks noGrp="1"/>
          </p:cNvSpPr>
          <p:nvPr>
            <p:ph type="body" idx="16397" hasCustomPrompt="1"/>
            <p:custDataLst>
              <p:tags r:id="rId8"/>
            </p:custDataLst>
          </p:nvPr>
        </p:nvSpPr>
        <p:spPr>
          <a:xfrm>
            <a:off x="48514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87" hasCustomPrompt="1"/>
            <p:custDataLst>
              <p:tags r:id="rId9"/>
            </p:custDataLst>
          </p:nvPr>
        </p:nvSpPr>
        <p:spPr>
          <a:xfrm>
            <a:off x="50800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0" hasCustomPrompt="1"/>
            <p:custDataLst>
              <p:tags r:id="rId10"/>
            </p:custDataLst>
          </p:nvPr>
        </p:nvSpPr>
        <p:spPr>
          <a:xfrm>
            <a:off x="79946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02</a:t>
            </a:r>
            <a:endParaRPr lang="zh-CN" altLang="en-US" smtClean="0"/>
          </a:p>
        </p:txBody>
      </p:sp>
      <p:sp>
        <p:nvSpPr>
          <p:cNvPr id="17" name="装饰  6"/>
          <p:cNvSpPr>
            <a:spLocks noGrp="1"/>
          </p:cNvSpPr>
          <p:nvPr>
            <p:ph type="body" idx="16398" hasCustomPrompt="1"/>
            <p:custDataLst>
              <p:tags r:id="rId11"/>
            </p:custDataLst>
          </p:nvPr>
        </p:nvSpPr>
        <p:spPr>
          <a:xfrm>
            <a:off x="87757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文本占位符 17"/>
          <p:cNvSpPr>
            <a:spLocks noGrp="1"/>
          </p:cNvSpPr>
          <p:nvPr>
            <p:ph type="body" idx="16389" hasCustomPrompt="1"/>
            <p:custDataLst>
              <p:tags r:id="rId12"/>
            </p:custDataLst>
          </p:nvPr>
        </p:nvSpPr>
        <p:spPr>
          <a:xfrm>
            <a:off x="90043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2" hasCustomPrompt="1"/>
            <p:custDataLst>
              <p:tags r:id="rId13"/>
            </p:custDataLst>
          </p:nvPr>
        </p:nvSpPr>
        <p:spPr>
          <a:xfrm>
            <a:off x="40703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03</a:t>
            </a:r>
            <a:endParaRPr lang="zh-CN" altLang="en-US" smtClean="0"/>
          </a:p>
        </p:txBody>
      </p:sp>
      <p:sp>
        <p:nvSpPr>
          <p:cNvPr id="20" name="装饰  9"/>
          <p:cNvSpPr>
            <a:spLocks noGrp="1"/>
          </p:cNvSpPr>
          <p:nvPr>
            <p:ph type="body" idx="16399" hasCustomPrompt="1"/>
            <p:custDataLst>
              <p:tags r:id="rId14"/>
            </p:custDataLst>
          </p:nvPr>
        </p:nvSpPr>
        <p:spPr>
          <a:xfrm>
            <a:off x="48514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1" hasCustomPrompt="1"/>
            <p:custDataLst>
              <p:tags r:id="rId15"/>
            </p:custDataLst>
          </p:nvPr>
        </p:nvSpPr>
        <p:spPr>
          <a:xfrm>
            <a:off x="50800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4" hasCustomPrompt="1"/>
            <p:custDataLst>
              <p:tags r:id="rId16"/>
            </p:custDataLst>
          </p:nvPr>
        </p:nvSpPr>
        <p:spPr>
          <a:xfrm>
            <a:off x="79946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04</a:t>
            </a:r>
            <a:endParaRPr lang="zh-CN" altLang="en-US" smtClean="0"/>
          </a:p>
        </p:txBody>
      </p:sp>
      <p:sp>
        <p:nvSpPr>
          <p:cNvPr id="23" name="装饰  2"/>
          <p:cNvSpPr>
            <a:spLocks noGrp="1"/>
          </p:cNvSpPr>
          <p:nvPr>
            <p:ph type="body" idx="16400" hasCustomPrompt="1"/>
            <p:custDataLst>
              <p:tags r:id="rId17"/>
            </p:custDataLst>
          </p:nvPr>
        </p:nvSpPr>
        <p:spPr>
          <a:xfrm>
            <a:off x="87757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文本占位符 23"/>
          <p:cNvSpPr>
            <a:spLocks noGrp="1"/>
          </p:cNvSpPr>
          <p:nvPr>
            <p:ph type="body" idx="16393" hasCustomPrompt="1"/>
            <p:custDataLst>
              <p:tags r:id="rId18"/>
            </p:custDataLst>
          </p:nvPr>
        </p:nvSpPr>
        <p:spPr>
          <a:xfrm>
            <a:off x="90043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5" name="文本占位符 24"/>
          <p:cNvSpPr>
            <a:spLocks noGrp="1"/>
          </p:cNvSpPr>
          <p:nvPr>
            <p:ph type="body" idx="16396" hasCustomPrompt="1"/>
            <p:custDataLst>
              <p:tags r:id="rId19"/>
            </p:custDataLst>
          </p:nvPr>
        </p:nvSpPr>
        <p:spPr>
          <a:xfrm>
            <a:off x="40703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05</a:t>
            </a:r>
            <a:endParaRPr lang="zh-CN" altLang="en-US" smtClean="0"/>
          </a:p>
        </p:txBody>
      </p:sp>
      <p:sp>
        <p:nvSpPr>
          <p:cNvPr id="26" name="装饰  5"/>
          <p:cNvSpPr>
            <a:spLocks noGrp="1"/>
          </p:cNvSpPr>
          <p:nvPr>
            <p:ph type="body" idx="16401" hasCustomPrompt="1"/>
            <p:custDataLst>
              <p:tags r:id="rId20"/>
            </p:custDataLst>
          </p:nvPr>
        </p:nvSpPr>
        <p:spPr>
          <a:xfrm>
            <a:off x="48514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7" name="文本占位符 26"/>
          <p:cNvSpPr>
            <a:spLocks noGrp="1"/>
          </p:cNvSpPr>
          <p:nvPr>
            <p:ph type="body" idx="16395" hasCustomPrompt="1"/>
            <p:custDataLst>
              <p:tags r:id="rId21"/>
            </p:custDataLst>
          </p:nvPr>
        </p:nvSpPr>
        <p:spPr>
          <a:xfrm>
            <a:off x="50800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48_12">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2" hasCustomPrompt="1"/>
            <p:custDataLst>
              <p:tags r:id="rId6"/>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7"/>
            </p:custDataLst>
          </p:nvPr>
        </p:nvSpPr>
        <p:spPr>
          <a:xfrm>
            <a:off x="914400" y="1828800"/>
            <a:ext cx="2844800" cy="16256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36576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4" hasCustomPrompt="1"/>
            <p:custDataLst>
              <p:tags r:id="rId10"/>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5" hasCustomPrompt="1"/>
            <p:custDataLst>
              <p:tags r:id="rId11"/>
            </p:custDataLst>
          </p:nvPr>
        </p:nvSpPr>
        <p:spPr>
          <a:xfrm>
            <a:off x="4673600" y="1828800"/>
            <a:ext cx="2844800" cy="16256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4673600" y="36576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9" name="文本占位符 18"/>
          <p:cNvSpPr>
            <a:spLocks noGrp="1"/>
          </p:cNvSpPr>
          <p:nvPr>
            <p:ph type="body" idx="16389" hasCustomPrompt="1"/>
            <p:custDataLst>
              <p:tags r:id="rId13"/>
            </p:custDataLst>
          </p:nvPr>
        </p:nvSpPr>
        <p:spPr>
          <a:xfrm>
            <a:off x="46736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6" hasCustomPrompt="1"/>
            <p:custDataLst>
              <p:tags r:id="rId14"/>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397" hasCustomPrompt="1"/>
            <p:custDataLst>
              <p:tags r:id="rId15"/>
            </p:custDataLst>
          </p:nvPr>
        </p:nvSpPr>
        <p:spPr>
          <a:xfrm>
            <a:off x="8432800" y="1828800"/>
            <a:ext cx="2844800" cy="16256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8432800" y="36576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3" name="文本占位符 22"/>
          <p:cNvSpPr>
            <a:spLocks noGrp="1"/>
          </p:cNvSpPr>
          <p:nvPr>
            <p:ph type="body" idx="16391" hasCustomPrompt="1"/>
            <p:custDataLst>
              <p:tags r:id="rId17"/>
            </p:custDataLst>
          </p:nvPr>
        </p:nvSpPr>
        <p:spPr>
          <a:xfrm>
            <a:off x="84328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30_27">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705600" y="533400"/>
            <a:ext cx="48768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2" hasCustomPrompt="1"/>
            <p:custDataLst>
              <p:tags r:id="rId6"/>
            </p:custDataLst>
          </p:nvPr>
        </p:nvSpPr>
        <p:spPr>
          <a:xfrm>
            <a:off x="6096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93" hasCustomPrompt="1"/>
            <p:custDataLst>
              <p:tags r:id="rId7"/>
            </p:custDataLst>
          </p:nvPr>
        </p:nvSpPr>
        <p:spPr>
          <a:xfrm>
            <a:off x="6705600" y="22860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6858000" y="22860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6858000" y="27940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4" hasCustomPrompt="1"/>
            <p:custDataLst>
              <p:tags r:id="rId10"/>
            </p:custDataLst>
          </p:nvPr>
        </p:nvSpPr>
        <p:spPr>
          <a:xfrm>
            <a:off x="6705600" y="37084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88" hasCustomPrompt="1"/>
            <p:custDataLst>
              <p:tags r:id="rId11"/>
            </p:custDataLst>
          </p:nvPr>
        </p:nvSpPr>
        <p:spPr>
          <a:xfrm>
            <a:off x="6858000" y="37084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89" hasCustomPrompt="1"/>
            <p:custDataLst>
              <p:tags r:id="rId12"/>
            </p:custDataLst>
          </p:nvPr>
        </p:nvSpPr>
        <p:spPr>
          <a:xfrm>
            <a:off x="6858000" y="42164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395" hasCustomPrompt="1"/>
            <p:custDataLst>
              <p:tags r:id="rId13"/>
            </p:custDataLst>
          </p:nvPr>
        </p:nvSpPr>
        <p:spPr>
          <a:xfrm>
            <a:off x="6705600" y="51308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文本占位符 19"/>
          <p:cNvSpPr>
            <a:spLocks noGrp="1"/>
          </p:cNvSpPr>
          <p:nvPr>
            <p:ph type="body" idx="16390" hasCustomPrompt="1"/>
            <p:custDataLst>
              <p:tags r:id="rId14"/>
            </p:custDataLst>
          </p:nvPr>
        </p:nvSpPr>
        <p:spPr>
          <a:xfrm>
            <a:off x="6858000" y="51308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1" name="文本占位符 20"/>
          <p:cNvSpPr>
            <a:spLocks noGrp="1"/>
          </p:cNvSpPr>
          <p:nvPr>
            <p:ph type="body" idx="16391" hasCustomPrompt="1"/>
            <p:custDataLst>
              <p:tags r:id="rId15"/>
            </p:custDataLst>
          </p:nvPr>
        </p:nvSpPr>
        <p:spPr>
          <a:xfrm>
            <a:off x="6858000" y="56388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39_17">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3" hasCustomPrompt="1"/>
            <p:custDataLst>
              <p:tags r:id="rId6"/>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2" hasCustomPrompt="1"/>
            <p:custDataLst>
              <p:tags r:id="rId7"/>
            </p:custDataLst>
          </p:nvPr>
        </p:nvSpPr>
        <p:spPr>
          <a:xfrm>
            <a:off x="1727200" y="2082800"/>
            <a:ext cx="1219200" cy="12192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1016000" y="36068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5" name="文本占位符 14"/>
          <p:cNvSpPr>
            <a:spLocks noGrp="1"/>
          </p:cNvSpPr>
          <p:nvPr>
            <p:ph type="body" idx="16387" hasCustomPrompt="1"/>
            <p:custDataLst>
              <p:tags r:id="rId9"/>
            </p:custDataLst>
          </p:nvPr>
        </p:nvSpPr>
        <p:spPr>
          <a:xfrm>
            <a:off x="1016000" y="4165600"/>
            <a:ext cx="2641600"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5" hasCustomPrompt="1"/>
            <p:custDataLst>
              <p:tags r:id="rId10"/>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4" hasCustomPrompt="1"/>
            <p:custDataLst>
              <p:tags r:id="rId11"/>
            </p:custDataLst>
          </p:nvPr>
        </p:nvSpPr>
        <p:spPr>
          <a:xfrm>
            <a:off x="5486400" y="2082800"/>
            <a:ext cx="1219200" cy="12192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4775200" y="36068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9" name="文本占位符 18"/>
          <p:cNvSpPr>
            <a:spLocks noGrp="1"/>
          </p:cNvSpPr>
          <p:nvPr>
            <p:ph type="body" idx="16389" hasCustomPrompt="1"/>
            <p:custDataLst>
              <p:tags r:id="rId13"/>
            </p:custDataLst>
          </p:nvPr>
        </p:nvSpPr>
        <p:spPr>
          <a:xfrm>
            <a:off x="4775200" y="4165600"/>
            <a:ext cx="2641600"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7" hasCustomPrompt="1"/>
            <p:custDataLst>
              <p:tags r:id="rId14"/>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396" hasCustomPrompt="1"/>
            <p:custDataLst>
              <p:tags r:id="rId15"/>
            </p:custDataLst>
          </p:nvPr>
        </p:nvSpPr>
        <p:spPr>
          <a:xfrm>
            <a:off x="9245600" y="2082800"/>
            <a:ext cx="1219200" cy="12192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8534400" y="36068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3" name="文本占位符 22"/>
          <p:cNvSpPr>
            <a:spLocks noGrp="1"/>
          </p:cNvSpPr>
          <p:nvPr>
            <p:ph type="body" idx="16391" hasCustomPrompt="1"/>
            <p:custDataLst>
              <p:tags r:id="rId17"/>
            </p:custDataLst>
          </p:nvPr>
        </p:nvSpPr>
        <p:spPr>
          <a:xfrm>
            <a:off x="8534400" y="4165600"/>
            <a:ext cx="2641600"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35_17">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8" hasCustomPrompt="1"/>
            <p:custDataLst>
              <p:tags r:id="rId6"/>
            </p:custDataLst>
          </p:nvPr>
        </p:nvSpPr>
        <p:spPr>
          <a:xfrm>
            <a:off x="622300" y="2082800"/>
            <a:ext cx="1498600" cy="1270000"/>
          </a:xfrm>
          <a:noFill/>
        </p:spPr>
        <p:txBody>
          <a:bodyPr wrap="none" lIns="0" tIns="0" rIns="0" bIns="0" anchor="ctr">
            <a:noAutofit/>
          </a:bodyPr>
          <a:lstStyle>
            <a:lvl1pPr marL="0" indent="0" algn="ctr">
              <a:lnSpc>
                <a:spcPct val="109000"/>
              </a:lnSpc>
              <a:spcBef>
                <a:spcPct val="0"/>
              </a:spcBef>
              <a:spcAft>
                <a:spcPct val="0"/>
              </a:spcAft>
              <a:buNone/>
              <a:defRPr sz="10000" b="0" spc="0">
                <a:solidFill>
                  <a:schemeClr val="accent1"/>
                </a:solidFill>
              </a:defRPr>
            </a:lvl1pPr>
          </a:lstStyle>
          <a:p>
            <a:pPr lvl="0"/>
            <a:r>
              <a:rPr lang="zh-CN" altLang="en-US" smtClean="0"/>
              <a:t>01</a:t>
            </a:r>
            <a:endParaRPr lang="zh-CN" altLang="en-US" smtClean="0"/>
          </a:p>
        </p:txBody>
      </p:sp>
      <p:sp>
        <p:nvSpPr>
          <p:cNvPr id="13" name="文本占位符 12"/>
          <p:cNvSpPr>
            <a:spLocks noGrp="1"/>
          </p:cNvSpPr>
          <p:nvPr>
            <p:ph type="body" idx="16386" hasCustomPrompt="1"/>
            <p:custDataLst>
              <p:tags r:id="rId7"/>
            </p:custDataLst>
          </p:nvPr>
        </p:nvSpPr>
        <p:spPr>
          <a:xfrm>
            <a:off x="609600" y="37338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09600" y="42926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91" hasCustomPrompt="1"/>
            <p:custDataLst>
              <p:tags r:id="rId9"/>
            </p:custDataLst>
          </p:nvPr>
        </p:nvSpPr>
        <p:spPr>
          <a:xfrm>
            <a:off x="4483100" y="2082800"/>
            <a:ext cx="1498600" cy="1270000"/>
          </a:xfrm>
          <a:noFill/>
        </p:spPr>
        <p:txBody>
          <a:bodyPr wrap="none" lIns="0" tIns="0" rIns="0" bIns="0" anchor="ctr">
            <a:noAutofit/>
          </a:bodyPr>
          <a:lstStyle>
            <a:lvl1pPr marL="0" indent="0" algn="ctr">
              <a:lnSpc>
                <a:spcPct val="109000"/>
              </a:lnSpc>
              <a:spcBef>
                <a:spcPct val="0"/>
              </a:spcBef>
              <a:spcAft>
                <a:spcPct val="0"/>
              </a:spcAft>
              <a:buNone/>
              <a:defRPr sz="10000" b="0" spc="0">
                <a:solidFill>
                  <a:schemeClr val="accent1"/>
                </a:solidFill>
              </a:defRPr>
            </a:lvl1pPr>
          </a:lstStyle>
          <a:p>
            <a:pPr lvl="0"/>
            <a:r>
              <a:rPr lang="zh-CN" altLang="en-US" smtClean="0"/>
              <a:t>02</a:t>
            </a:r>
            <a:endParaRPr lang="zh-CN" altLang="en-US" smtClean="0"/>
          </a:p>
        </p:txBody>
      </p:sp>
      <p:sp>
        <p:nvSpPr>
          <p:cNvPr id="16" name="文本占位符 15"/>
          <p:cNvSpPr>
            <a:spLocks noGrp="1"/>
          </p:cNvSpPr>
          <p:nvPr>
            <p:ph type="body" idx="16389" hasCustomPrompt="1"/>
            <p:custDataLst>
              <p:tags r:id="rId10"/>
            </p:custDataLst>
          </p:nvPr>
        </p:nvSpPr>
        <p:spPr>
          <a:xfrm>
            <a:off x="4470400" y="37338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0" hasCustomPrompt="1"/>
            <p:custDataLst>
              <p:tags r:id="rId11"/>
            </p:custDataLst>
          </p:nvPr>
        </p:nvSpPr>
        <p:spPr>
          <a:xfrm>
            <a:off x="4470400" y="42926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文本占位符 17"/>
          <p:cNvSpPr>
            <a:spLocks noGrp="1"/>
          </p:cNvSpPr>
          <p:nvPr>
            <p:ph type="body" idx="16394" hasCustomPrompt="1"/>
            <p:custDataLst>
              <p:tags r:id="rId12"/>
            </p:custDataLst>
          </p:nvPr>
        </p:nvSpPr>
        <p:spPr>
          <a:xfrm>
            <a:off x="8343900" y="2082800"/>
            <a:ext cx="1498600" cy="1270000"/>
          </a:xfrm>
          <a:noFill/>
        </p:spPr>
        <p:txBody>
          <a:bodyPr wrap="none" lIns="0" tIns="0" rIns="0" bIns="0" anchor="ctr">
            <a:noAutofit/>
          </a:bodyPr>
          <a:lstStyle>
            <a:lvl1pPr marL="0" indent="0" algn="ctr">
              <a:lnSpc>
                <a:spcPct val="109000"/>
              </a:lnSpc>
              <a:spcBef>
                <a:spcPct val="0"/>
              </a:spcBef>
              <a:spcAft>
                <a:spcPct val="0"/>
              </a:spcAft>
              <a:buNone/>
              <a:defRPr sz="10000" b="0" spc="0">
                <a:solidFill>
                  <a:schemeClr val="accent1"/>
                </a:solidFill>
              </a:defRPr>
            </a:lvl1pPr>
          </a:lstStyle>
          <a:p>
            <a:pPr lvl="0"/>
            <a:r>
              <a:rPr lang="zh-CN" altLang="en-US" smtClean="0"/>
              <a:t>03</a:t>
            </a:r>
            <a:endParaRPr lang="zh-CN" altLang="en-US" smtClean="0"/>
          </a:p>
        </p:txBody>
      </p:sp>
      <p:sp>
        <p:nvSpPr>
          <p:cNvPr id="19" name="文本占位符 18"/>
          <p:cNvSpPr>
            <a:spLocks noGrp="1"/>
          </p:cNvSpPr>
          <p:nvPr>
            <p:ph type="body" idx="16392" hasCustomPrompt="1"/>
            <p:custDataLst>
              <p:tags r:id="rId13"/>
            </p:custDataLst>
          </p:nvPr>
        </p:nvSpPr>
        <p:spPr>
          <a:xfrm>
            <a:off x="8331200" y="37338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3" hasCustomPrompt="1"/>
            <p:custDataLst>
              <p:tags r:id="rId14"/>
            </p:custDataLst>
          </p:nvPr>
        </p:nvSpPr>
        <p:spPr>
          <a:xfrm>
            <a:off x="8331200" y="42926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65_15">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2" hasCustomPrompt="1"/>
            <p:custDataLst>
              <p:tags r:id="rId6"/>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553200" y="15240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553200" y="20828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88" hasCustomPrompt="1"/>
            <p:custDataLst>
              <p:tags r:id="rId9"/>
            </p:custDataLst>
          </p:nvPr>
        </p:nvSpPr>
        <p:spPr>
          <a:xfrm>
            <a:off x="6553200" y="31496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9" hasCustomPrompt="1"/>
            <p:custDataLst>
              <p:tags r:id="rId10"/>
            </p:custDataLst>
          </p:nvPr>
        </p:nvSpPr>
        <p:spPr>
          <a:xfrm>
            <a:off x="6553200" y="37084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文本占位符 16"/>
          <p:cNvSpPr>
            <a:spLocks noGrp="1"/>
          </p:cNvSpPr>
          <p:nvPr>
            <p:ph type="body" idx="16390" hasCustomPrompt="1"/>
            <p:custDataLst>
              <p:tags r:id="rId11"/>
            </p:custDataLst>
          </p:nvPr>
        </p:nvSpPr>
        <p:spPr>
          <a:xfrm>
            <a:off x="6553200" y="47752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2"/>
            </p:custDataLst>
          </p:nvPr>
        </p:nvSpPr>
        <p:spPr>
          <a:xfrm>
            <a:off x="6553200" y="53340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6_29">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73914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2" hasCustomPrompt="1"/>
            <p:custDataLst>
              <p:tags r:id="rId6"/>
            </p:custDataLst>
          </p:nvPr>
        </p:nvSpPr>
        <p:spPr>
          <a:xfrm>
            <a:off x="8610600" y="0"/>
            <a:ext cx="3581400" cy="6858000"/>
          </a:xfrm>
          <a:custGeom>
            <a:avLst/>
            <a:gdLst>
              <a:gd name="connisteX0" fmla="*/ 0 w 3581400"/>
              <a:gd name="connsiteY0" fmla="*/ 0 h 6858000"/>
              <a:gd name="connisteX1" fmla="*/ 3581400 w 3581400"/>
              <a:gd name="connsiteY1" fmla="*/ 0 h 6858000"/>
              <a:gd name="connisteX2" fmla="*/ 3581400 w 3581400"/>
              <a:gd name="connsiteY2" fmla="*/ 6858000 h 6858000"/>
              <a:gd name="connisteX3" fmla="*/ 0 w 3581400"/>
              <a:gd name="connsiteY3" fmla="*/ 6858000 h 6858000"/>
              <a:gd name="connisteX4" fmla="*/ 0 w 35814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3581400" h="6858000">
                <a:moveTo>
                  <a:pt x="0" y="0"/>
                </a:moveTo>
                <a:lnTo>
                  <a:pt x="3581400" y="0"/>
                </a:lnTo>
                <a:lnTo>
                  <a:pt x="3581400" y="6858000"/>
                </a:lnTo>
                <a:lnTo>
                  <a:pt x="0" y="68580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93" hasCustomPrompt="1"/>
            <p:custDataLst>
              <p:tags r:id="rId7"/>
            </p:custDataLst>
          </p:nvPr>
        </p:nvSpPr>
        <p:spPr>
          <a:xfrm>
            <a:off x="609600" y="22860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2286000"/>
            <a:ext cx="7239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762000" y="2794000"/>
            <a:ext cx="7239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4" hasCustomPrompt="1"/>
            <p:custDataLst>
              <p:tags r:id="rId10"/>
            </p:custDataLst>
          </p:nvPr>
        </p:nvSpPr>
        <p:spPr>
          <a:xfrm>
            <a:off x="609600" y="37084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88" hasCustomPrompt="1"/>
            <p:custDataLst>
              <p:tags r:id="rId11"/>
            </p:custDataLst>
          </p:nvPr>
        </p:nvSpPr>
        <p:spPr>
          <a:xfrm>
            <a:off x="762000" y="3708400"/>
            <a:ext cx="7239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89" hasCustomPrompt="1"/>
            <p:custDataLst>
              <p:tags r:id="rId12"/>
            </p:custDataLst>
          </p:nvPr>
        </p:nvSpPr>
        <p:spPr>
          <a:xfrm>
            <a:off x="762000" y="4216400"/>
            <a:ext cx="7239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395" hasCustomPrompt="1"/>
            <p:custDataLst>
              <p:tags r:id="rId13"/>
            </p:custDataLst>
          </p:nvPr>
        </p:nvSpPr>
        <p:spPr>
          <a:xfrm>
            <a:off x="609600" y="51308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文本占位符 19"/>
          <p:cNvSpPr>
            <a:spLocks noGrp="1"/>
          </p:cNvSpPr>
          <p:nvPr>
            <p:ph type="body" idx="16390" hasCustomPrompt="1"/>
            <p:custDataLst>
              <p:tags r:id="rId14"/>
            </p:custDataLst>
          </p:nvPr>
        </p:nvSpPr>
        <p:spPr>
          <a:xfrm>
            <a:off x="762000" y="5130800"/>
            <a:ext cx="7239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1" name="文本占位符 20"/>
          <p:cNvSpPr>
            <a:spLocks noGrp="1"/>
          </p:cNvSpPr>
          <p:nvPr>
            <p:ph type="body" idx="16391" hasCustomPrompt="1"/>
            <p:custDataLst>
              <p:tags r:id="rId15"/>
            </p:custDataLst>
          </p:nvPr>
        </p:nvSpPr>
        <p:spPr>
          <a:xfrm>
            <a:off x="762000" y="5638800"/>
            <a:ext cx="7239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6" name="标题"/>
          <p:cNvSpPr txBox="1">
            <a:spLocks noGrp="1"/>
          </p:cNvSpPr>
          <p:nvPr>
            <p:ph type="title" idx="1"/>
            <p:custDataLst>
              <p:tags r:id="rId2"/>
            </p:custDataLst>
          </p:nvPr>
        </p:nvSpPr>
        <p:spPr>
          <a:xfrm>
            <a:off x="820489" y="734130"/>
            <a:ext cx="10248193" cy="646331"/>
          </a:xfrm>
          <a:prstGeom prst="rect">
            <a:avLst/>
          </a:prstGeom>
          <a:noFill/>
        </p:spPr>
        <p:txBody>
          <a:bodyPr wrap="square" lIns="0" tIns="0" rIns="0" bIns="0" rtlCol="0" anchor="ctr">
            <a:normAutofit/>
          </a:bodyPr>
          <a:lstStyle>
            <a:lvl1pPr marL="0" marR="0" algn="l" defTabSz="914400" rtl="0" eaLnBrk="1" fontAlgn="auto" latinLnBrk="0" hangingPunct="1">
              <a:lnSpc>
                <a:spcPct val="100000"/>
              </a:lnSpc>
              <a:buClrTx/>
              <a:buSzTx/>
              <a:buFontTx/>
              <a:buNone/>
              <a:defRPr kumimoji="0" lang="en-US" altLang="zh-CN" sz="3600" b="0" i="0" u="none" strike="noStrike" kern="1200" cap="none" spc="0" normalizeH="0" baseline="0" noProof="1" dirty="0">
                <a:solidFill>
                  <a:schemeClr val="tx1"/>
                </a:solidFill>
                <a:latin typeface="+mj-ea"/>
                <a:ea typeface="+mj-ea"/>
                <a:cs typeface="MiSans Normal" panose="00000500000000000000" charset="-122"/>
                <a:sym typeface="+mn-ea"/>
              </a:defRPr>
            </a:lvl1pPr>
          </a:lstStyle>
          <a:p>
            <a:pPr lvl="0"/>
            <a:r>
              <a:rPr dirty="0" err="1">
                <a:sym typeface="+mn-ea"/>
              </a:rPr>
              <a:t>单击此处编辑母版标题样式</a:t>
            </a:r>
            <a:endParaRPr dirty="0">
              <a:sym typeface="+mn-ea"/>
            </a:endParaRPr>
          </a:p>
        </p:txBody>
      </p:sp>
      <p:sp>
        <p:nvSpPr>
          <p:cNvPr id="3" name="日期占位符 2"/>
          <p:cNvSpPr>
            <a:spLocks noGrp="1"/>
          </p:cNvSpPr>
          <p:nvPr>
            <p:ph type="dt" sz="half" idx="10"/>
            <p:custDataLst>
              <p:tags r:id="rId3"/>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610600" y="6356350"/>
            <a:ext cx="2743200" cy="365125"/>
          </a:xfrm>
        </p:spPr>
        <p:txBody>
          <a:bodyPr/>
          <a:lstStyle/>
          <a:p>
            <a:fld id="{CFDA0808-8B01-405B-8ED6-12013DCE0AF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27_20">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91440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5" hasCustomPrompt="1"/>
            <p:custDataLst>
              <p:tags r:id="rId6"/>
            </p:custDataLst>
          </p:nvPr>
        </p:nvSpPr>
        <p:spPr>
          <a:xfrm>
            <a:off x="609600" y="19812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8" hasCustomPrompt="1"/>
            <p:custDataLst>
              <p:tags r:id="rId7"/>
            </p:custDataLst>
          </p:nvPr>
        </p:nvSpPr>
        <p:spPr>
          <a:xfrm>
            <a:off x="781050" y="21844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smtClean="0"/>
              <a:t>01</a:t>
            </a:r>
            <a:endParaRPr lang="zh-CN" altLang="en-US" smtClean="0"/>
          </a:p>
        </p:txBody>
      </p:sp>
      <p:sp>
        <p:nvSpPr>
          <p:cNvPr id="14" name="文本占位符 13"/>
          <p:cNvSpPr>
            <a:spLocks noGrp="1"/>
          </p:cNvSpPr>
          <p:nvPr>
            <p:ph type="body" idx="16386" hasCustomPrompt="1"/>
            <p:custDataLst>
              <p:tags r:id="rId8"/>
            </p:custDataLst>
          </p:nvPr>
        </p:nvSpPr>
        <p:spPr>
          <a:xfrm>
            <a:off x="1574800" y="1828800"/>
            <a:ext cx="1000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1574800" y="2286000"/>
            <a:ext cx="10007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10"/>
            </p:custDataLst>
          </p:nvPr>
        </p:nvSpPr>
        <p:spPr>
          <a:xfrm>
            <a:off x="609600" y="36576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91" hasCustomPrompt="1"/>
            <p:custDataLst>
              <p:tags r:id="rId11"/>
            </p:custDataLst>
          </p:nvPr>
        </p:nvSpPr>
        <p:spPr>
          <a:xfrm>
            <a:off x="781050" y="38608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smtClean="0"/>
              <a:t>02</a:t>
            </a:r>
            <a:endParaRPr lang="zh-CN" altLang="en-US" smtClean="0"/>
          </a:p>
        </p:txBody>
      </p:sp>
      <p:sp>
        <p:nvSpPr>
          <p:cNvPr id="18" name="文本占位符 17"/>
          <p:cNvSpPr>
            <a:spLocks noGrp="1"/>
          </p:cNvSpPr>
          <p:nvPr>
            <p:ph type="body" idx="16389" hasCustomPrompt="1"/>
            <p:custDataLst>
              <p:tags r:id="rId12"/>
            </p:custDataLst>
          </p:nvPr>
        </p:nvSpPr>
        <p:spPr>
          <a:xfrm>
            <a:off x="1574800" y="3505200"/>
            <a:ext cx="1000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0" hasCustomPrompt="1"/>
            <p:custDataLst>
              <p:tags r:id="rId13"/>
            </p:custDataLst>
          </p:nvPr>
        </p:nvSpPr>
        <p:spPr>
          <a:xfrm>
            <a:off x="1574800" y="3962400"/>
            <a:ext cx="10007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7" hasCustomPrompt="1"/>
            <p:custDataLst>
              <p:tags r:id="rId14"/>
            </p:custDataLst>
          </p:nvPr>
        </p:nvSpPr>
        <p:spPr>
          <a:xfrm>
            <a:off x="609600" y="53340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4" hasCustomPrompt="1"/>
            <p:custDataLst>
              <p:tags r:id="rId15"/>
            </p:custDataLst>
          </p:nvPr>
        </p:nvSpPr>
        <p:spPr>
          <a:xfrm>
            <a:off x="781050" y="55372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smtClean="0"/>
              <a:t>03</a:t>
            </a:r>
            <a:endParaRPr lang="zh-CN" altLang="en-US" smtClean="0"/>
          </a:p>
        </p:txBody>
      </p:sp>
      <p:sp>
        <p:nvSpPr>
          <p:cNvPr id="22" name="文本占位符 21"/>
          <p:cNvSpPr>
            <a:spLocks noGrp="1"/>
          </p:cNvSpPr>
          <p:nvPr>
            <p:ph type="body" idx="16392" hasCustomPrompt="1"/>
            <p:custDataLst>
              <p:tags r:id="rId16"/>
            </p:custDataLst>
          </p:nvPr>
        </p:nvSpPr>
        <p:spPr>
          <a:xfrm>
            <a:off x="1574800" y="5181600"/>
            <a:ext cx="1000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3" hasCustomPrompt="1"/>
            <p:custDataLst>
              <p:tags r:id="rId17"/>
            </p:custDataLst>
          </p:nvPr>
        </p:nvSpPr>
        <p:spPr>
          <a:xfrm>
            <a:off x="1574800" y="5638800"/>
            <a:ext cx="10007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34_17">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图片占位符 11"/>
          <p:cNvSpPr>
            <a:spLocks noGrp="1"/>
          </p:cNvSpPr>
          <p:nvPr>
            <p:ph type="pic" idx="16392" hasCustomPrompt="1"/>
            <p:custDataLst>
              <p:tags r:id="rId6"/>
            </p:custDataLst>
          </p:nvPr>
        </p:nvSpPr>
        <p:spPr>
          <a:xfrm>
            <a:off x="1473200" y="19050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6" hasCustomPrompt="1"/>
            <p:custDataLst>
              <p:tags r:id="rId7"/>
            </p:custDataLst>
          </p:nvPr>
        </p:nvSpPr>
        <p:spPr>
          <a:xfrm>
            <a:off x="609600" y="37846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09600" y="4343400"/>
            <a:ext cx="3251200"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图片占位符 14"/>
          <p:cNvSpPr>
            <a:spLocks noGrp="1"/>
          </p:cNvSpPr>
          <p:nvPr>
            <p:ph type="pic" idx="16393" hasCustomPrompt="1"/>
            <p:custDataLst>
              <p:tags r:id="rId9"/>
            </p:custDataLst>
          </p:nvPr>
        </p:nvSpPr>
        <p:spPr>
          <a:xfrm>
            <a:off x="5334000" y="19050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8" hasCustomPrompt="1"/>
            <p:custDataLst>
              <p:tags r:id="rId10"/>
            </p:custDataLst>
          </p:nvPr>
        </p:nvSpPr>
        <p:spPr>
          <a:xfrm>
            <a:off x="4470400" y="37846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4470400" y="4343400"/>
            <a:ext cx="3251200"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图片占位符 17"/>
          <p:cNvSpPr>
            <a:spLocks noGrp="1"/>
          </p:cNvSpPr>
          <p:nvPr>
            <p:ph type="pic" idx="16394" hasCustomPrompt="1"/>
            <p:custDataLst>
              <p:tags r:id="rId12"/>
            </p:custDataLst>
          </p:nvPr>
        </p:nvSpPr>
        <p:spPr>
          <a:xfrm>
            <a:off x="9194800" y="19050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90" hasCustomPrompt="1"/>
            <p:custDataLst>
              <p:tags r:id="rId13"/>
            </p:custDataLst>
          </p:nvPr>
        </p:nvSpPr>
        <p:spPr>
          <a:xfrm>
            <a:off x="8331200" y="37846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1" hasCustomPrompt="1"/>
            <p:custDataLst>
              <p:tags r:id="rId14"/>
            </p:custDataLst>
          </p:nvPr>
        </p:nvSpPr>
        <p:spPr>
          <a:xfrm>
            <a:off x="8331200" y="4343400"/>
            <a:ext cx="3251200"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49_10">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5" hasCustomPrompt="1"/>
            <p:custDataLst>
              <p:tags r:id="rId6"/>
            </p:custDataLst>
          </p:nvPr>
        </p:nvSpPr>
        <p:spPr>
          <a:xfrm>
            <a:off x="1625600" y="22606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8" hasCustomPrompt="1"/>
            <p:custDataLst>
              <p:tags r:id="rId7"/>
            </p:custDataLst>
          </p:nvPr>
        </p:nvSpPr>
        <p:spPr>
          <a:xfrm>
            <a:off x="1873250" y="25654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smtClean="0"/>
              <a:t>01</a:t>
            </a:r>
            <a:endParaRPr lang="zh-CN" altLang="en-US" smtClean="0"/>
          </a:p>
        </p:txBody>
      </p:sp>
      <p:sp>
        <p:nvSpPr>
          <p:cNvPr id="14" name="文本占位符 13"/>
          <p:cNvSpPr>
            <a:spLocks noGrp="1"/>
          </p:cNvSpPr>
          <p:nvPr>
            <p:ph type="body" idx="16386" hasCustomPrompt="1"/>
            <p:custDataLst>
              <p:tags r:id="rId8"/>
            </p:custDataLst>
          </p:nvPr>
        </p:nvSpPr>
        <p:spPr>
          <a:xfrm>
            <a:off x="609600" y="37846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609600" y="4292600"/>
            <a:ext cx="32512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10"/>
            </p:custDataLst>
          </p:nvPr>
        </p:nvSpPr>
        <p:spPr>
          <a:xfrm>
            <a:off x="5486400" y="22606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91" hasCustomPrompt="1"/>
            <p:custDataLst>
              <p:tags r:id="rId11"/>
            </p:custDataLst>
          </p:nvPr>
        </p:nvSpPr>
        <p:spPr>
          <a:xfrm>
            <a:off x="5734050" y="25654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smtClean="0"/>
              <a:t>02</a:t>
            </a:r>
            <a:endParaRPr lang="zh-CN" altLang="en-US" smtClean="0"/>
          </a:p>
        </p:txBody>
      </p:sp>
      <p:sp>
        <p:nvSpPr>
          <p:cNvPr id="18" name="文本占位符 17"/>
          <p:cNvSpPr>
            <a:spLocks noGrp="1"/>
          </p:cNvSpPr>
          <p:nvPr>
            <p:ph type="body" idx="16389" hasCustomPrompt="1"/>
            <p:custDataLst>
              <p:tags r:id="rId12"/>
            </p:custDataLst>
          </p:nvPr>
        </p:nvSpPr>
        <p:spPr>
          <a:xfrm>
            <a:off x="4470400" y="37846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0" hasCustomPrompt="1"/>
            <p:custDataLst>
              <p:tags r:id="rId13"/>
            </p:custDataLst>
          </p:nvPr>
        </p:nvSpPr>
        <p:spPr>
          <a:xfrm>
            <a:off x="4470400" y="4292600"/>
            <a:ext cx="32512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7" hasCustomPrompt="1"/>
            <p:custDataLst>
              <p:tags r:id="rId14"/>
            </p:custDataLst>
          </p:nvPr>
        </p:nvSpPr>
        <p:spPr>
          <a:xfrm>
            <a:off x="9347200" y="22606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4" hasCustomPrompt="1"/>
            <p:custDataLst>
              <p:tags r:id="rId15"/>
            </p:custDataLst>
          </p:nvPr>
        </p:nvSpPr>
        <p:spPr>
          <a:xfrm>
            <a:off x="9594850" y="25654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smtClean="0"/>
              <a:t>03</a:t>
            </a:r>
            <a:endParaRPr lang="zh-CN" altLang="en-US" smtClean="0"/>
          </a:p>
        </p:txBody>
      </p:sp>
      <p:sp>
        <p:nvSpPr>
          <p:cNvPr id="22" name="文本占位符 21"/>
          <p:cNvSpPr>
            <a:spLocks noGrp="1"/>
          </p:cNvSpPr>
          <p:nvPr>
            <p:ph type="body" idx="16392" hasCustomPrompt="1"/>
            <p:custDataLst>
              <p:tags r:id="rId16"/>
            </p:custDataLst>
          </p:nvPr>
        </p:nvSpPr>
        <p:spPr>
          <a:xfrm>
            <a:off x="8331200" y="37846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3" hasCustomPrompt="1"/>
            <p:custDataLst>
              <p:tags r:id="rId17"/>
            </p:custDataLst>
          </p:nvPr>
        </p:nvSpPr>
        <p:spPr>
          <a:xfrm>
            <a:off x="8331200" y="4292600"/>
            <a:ext cx="32512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3_19">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3" hasCustomPrompt="1"/>
            <p:custDataLst>
              <p:tags r:id="rId6"/>
            </p:custDataLst>
          </p:nvPr>
        </p:nvSpPr>
        <p:spPr>
          <a:xfrm>
            <a:off x="609600" y="17018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2" hasCustomPrompt="1"/>
            <p:custDataLst>
              <p:tags r:id="rId7"/>
            </p:custDataLst>
          </p:nvPr>
        </p:nvSpPr>
        <p:spPr>
          <a:xfrm>
            <a:off x="822960" y="19151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1778000" y="1600200"/>
            <a:ext cx="980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1778000" y="2108200"/>
            <a:ext cx="980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5" hasCustomPrompt="1"/>
            <p:custDataLst>
              <p:tags r:id="rId10"/>
            </p:custDataLst>
          </p:nvPr>
        </p:nvSpPr>
        <p:spPr>
          <a:xfrm>
            <a:off x="609600" y="34290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4" hasCustomPrompt="1"/>
            <p:custDataLst>
              <p:tags r:id="rId11"/>
            </p:custDataLst>
          </p:nvPr>
        </p:nvSpPr>
        <p:spPr>
          <a:xfrm>
            <a:off x="822960" y="36423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1778000" y="3327400"/>
            <a:ext cx="980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1778000" y="3835400"/>
            <a:ext cx="980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7" hasCustomPrompt="1"/>
            <p:custDataLst>
              <p:tags r:id="rId14"/>
            </p:custDataLst>
          </p:nvPr>
        </p:nvSpPr>
        <p:spPr>
          <a:xfrm>
            <a:off x="609600" y="5156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396" hasCustomPrompt="1"/>
            <p:custDataLst>
              <p:tags r:id="rId15"/>
            </p:custDataLst>
          </p:nvPr>
        </p:nvSpPr>
        <p:spPr>
          <a:xfrm>
            <a:off x="822960" y="53695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1778000" y="5054600"/>
            <a:ext cx="980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1" hasCustomPrompt="1"/>
            <p:custDataLst>
              <p:tags r:id="rId17"/>
            </p:custDataLst>
          </p:nvPr>
        </p:nvSpPr>
        <p:spPr>
          <a:xfrm>
            <a:off x="1778000" y="5562600"/>
            <a:ext cx="980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2_18">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2"/>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10" name="灯片编号占位符 9"/>
          <p:cNvSpPr>
            <a:spLocks noGrp="1"/>
          </p:cNvSpPr>
          <p:nvPr>
            <p:ph type="sldNum" sz="quarter" idx="12"/>
            <p:custDataLst>
              <p:tags r:id="rId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2" hasCustomPrompt="1"/>
            <p:custDataLst>
              <p:tags r:id="rId6"/>
            </p:custDataLst>
          </p:nvPr>
        </p:nvSpPr>
        <p:spPr>
          <a:xfrm>
            <a:off x="6096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7"/>
            </p:custDataLst>
          </p:nvPr>
        </p:nvSpPr>
        <p:spPr>
          <a:xfrm>
            <a:off x="6096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3759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42164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4" hasCustomPrompt="1"/>
            <p:custDataLst>
              <p:tags r:id="rId10"/>
            </p:custDataLst>
          </p:nvPr>
        </p:nvSpPr>
        <p:spPr>
          <a:xfrm>
            <a:off x="43688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5" hasCustomPrompt="1"/>
            <p:custDataLst>
              <p:tags r:id="rId11"/>
            </p:custDataLst>
          </p:nvPr>
        </p:nvSpPr>
        <p:spPr>
          <a:xfrm>
            <a:off x="43688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4673600" y="3759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单击添加项标题</a:t>
            </a:r>
            <a:endParaRPr lang="zh-CN" altLang="en-US" smtClean="0"/>
          </a:p>
        </p:txBody>
      </p:sp>
      <p:sp>
        <p:nvSpPr>
          <p:cNvPr id="19" name="文本占位符 18"/>
          <p:cNvSpPr>
            <a:spLocks noGrp="1"/>
          </p:cNvSpPr>
          <p:nvPr>
            <p:ph type="body" idx="16389" hasCustomPrompt="1"/>
            <p:custDataLst>
              <p:tags r:id="rId13"/>
            </p:custDataLst>
          </p:nvPr>
        </p:nvSpPr>
        <p:spPr>
          <a:xfrm>
            <a:off x="4673600" y="42164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6" hasCustomPrompt="1"/>
            <p:custDataLst>
              <p:tags r:id="rId14"/>
            </p:custDataLst>
          </p:nvPr>
        </p:nvSpPr>
        <p:spPr>
          <a:xfrm>
            <a:off x="81280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397" hasCustomPrompt="1"/>
            <p:custDataLst>
              <p:tags r:id="rId15"/>
            </p:custDataLst>
          </p:nvPr>
        </p:nvSpPr>
        <p:spPr>
          <a:xfrm>
            <a:off x="81280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8432800" y="3759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3" name="文本占位符 22"/>
          <p:cNvSpPr>
            <a:spLocks noGrp="1"/>
          </p:cNvSpPr>
          <p:nvPr>
            <p:ph type="body" idx="16391" hasCustomPrompt="1"/>
            <p:custDataLst>
              <p:tags r:id="rId17"/>
            </p:custDataLst>
          </p:nvPr>
        </p:nvSpPr>
        <p:spPr>
          <a:xfrm>
            <a:off x="8432800" y="42164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标题和两栏">
    <p:spTree>
      <p:nvGrpSpPr>
        <p:cNvPr id="1" name=""/>
        <p:cNvGrpSpPr/>
        <p:nvPr/>
      </p:nvGrpSpPr>
      <p:grpSpPr>
        <a:xfrm>
          <a:off x="0" y="0"/>
          <a:ext cx="0" cy="0"/>
          <a:chOff x="0" y="0"/>
          <a:chExt cx="0" cy="0"/>
        </a:xfrm>
      </p:grpSpPr>
      <p:sp>
        <p:nvSpPr>
          <p:cNvPr id="10" name="正文"/>
          <p:cNvSpPr txBox="1">
            <a:spLocks noGrp="1"/>
          </p:cNvSpPr>
          <p:nvPr>
            <p:ph idx="3"/>
            <p:custDataLst>
              <p:tags r:id="rId2"/>
            </p:custDataLst>
          </p:nvPr>
        </p:nvSpPr>
        <p:spPr>
          <a:xfrm>
            <a:off x="6400805"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rgbClr val="548235"/>
              </a:buClr>
            </a:pPr>
            <a:r>
              <a:rPr lang="zh-CN" altLang="en-US" dirty="0">
                <a:sym typeface="+mn-ea"/>
              </a:rPr>
              <a:t>单击此处编辑母版文本样式</a:t>
            </a:r>
            <a:endParaRPr lang="zh-CN" altLang="en-US" dirty="0">
              <a:sym typeface="+mn-ea"/>
            </a:endParaRPr>
          </a:p>
          <a:p>
            <a:pPr lvl="1">
              <a:spcBef>
                <a:spcPts val="1200"/>
              </a:spcBef>
              <a:spcAft>
                <a:spcPts val="0"/>
              </a:spcAft>
              <a:buClr>
                <a:srgbClr val="548235"/>
              </a:buClr>
            </a:pPr>
            <a:r>
              <a:rPr lang="zh-CN" altLang="en-US" dirty="0">
                <a:sym typeface="+mn-ea"/>
              </a:rPr>
              <a:t>第二级</a:t>
            </a:r>
            <a:endParaRPr lang="zh-CN" altLang="en-US" dirty="0">
              <a:sym typeface="+mn-ea"/>
            </a:endParaRPr>
          </a:p>
          <a:p>
            <a:pPr lvl="2">
              <a:spcBef>
                <a:spcPts val="1200"/>
              </a:spcBef>
              <a:spcAft>
                <a:spcPts val="0"/>
              </a:spcAft>
              <a:buClr>
                <a:srgbClr val="548235"/>
              </a:buClr>
            </a:pPr>
            <a:r>
              <a:rPr lang="zh-CN" altLang="en-US" dirty="0">
                <a:sym typeface="+mn-ea"/>
              </a:rPr>
              <a:t>第三级</a:t>
            </a:r>
            <a:endParaRPr lang="zh-CN" altLang="en-US" dirty="0">
              <a:sym typeface="+mn-ea"/>
            </a:endParaRPr>
          </a:p>
          <a:p>
            <a:pPr lvl="3">
              <a:spcBef>
                <a:spcPts val="1200"/>
              </a:spcBef>
              <a:spcAft>
                <a:spcPts val="0"/>
              </a:spcAft>
              <a:buClr>
                <a:srgbClr val="548235"/>
              </a:buClr>
            </a:pPr>
            <a:r>
              <a:rPr lang="zh-CN" altLang="en-US" dirty="0">
                <a:sym typeface="+mn-ea"/>
              </a:rPr>
              <a:t>第四级</a:t>
            </a:r>
            <a:endParaRPr lang="zh-CN" altLang="en-US" dirty="0">
              <a:sym typeface="+mn-ea"/>
            </a:endParaRPr>
          </a:p>
          <a:p>
            <a:pPr lvl="4">
              <a:spcBef>
                <a:spcPts val="1200"/>
              </a:spcBef>
              <a:spcAft>
                <a:spcPts val="0"/>
              </a:spcAft>
              <a:buClr>
                <a:srgbClr val="548235"/>
              </a:buClr>
            </a:pPr>
            <a:r>
              <a:rPr lang="zh-CN" altLang="en-US" dirty="0">
                <a:sym typeface="+mn-ea"/>
              </a:rPr>
              <a:t>第五级</a:t>
            </a:r>
            <a:endParaRPr dirty="0">
              <a:sym typeface="+mn-ea"/>
            </a:endParaRPr>
          </a:p>
        </p:txBody>
      </p:sp>
      <p:sp>
        <p:nvSpPr>
          <p:cNvPr id="9" name="正文"/>
          <p:cNvSpPr txBox="1">
            <a:spLocks noGrp="1"/>
          </p:cNvSpPr>
          <p:nvPr>
            <p:ph idx="2"/>
            <p:custDataLst>
              <p:tags r:id="rId3"/>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rgbClr val="548235"/>
              </a:buClr>
            </a:pPr>
            <a:r>
              <a:rPr lang="zh-CN" altLang="en-US" dirty="0">
                <a:sym typeface="+mn-ea"/>
              </a:rPr>
              <a:t>单击此处编辑母版文本样式</a:t>
            </a:r>
            <a:endParaRPr lang="zh-CN" altLang="en-US" dirty="0">
              <a:sym typeface="+mn-ea"/>
            </a:endParaRPr>
          </a:p>
          <a:p>
            <a:pPr lvl="1">
              <a:spcBef>
                <a:spcPts val="1200"/>
              </a:spcBef>
              <a:spcAft>
                <a:spcPts val="0"/>
              </a:spcAft>
              <a:buClr>
                <a:srgbClr val="548235"/>
              </a:buClr>
            </a:pPr>
            <a:r>
              <a:rPr lang="zh-CN" altLang="en-US" dirty="0">
                <a:sym typeface="+mn-ea"/>
              </a:rPr>
              <a:t>第二级</a:t>
            </a:r>
            <a:endParaRPr lang="zh-CN" altLang="en-US" dirty="0">
              <a:sym typeface="+mn-ea"/>
            </a:endParaRPr>
          </a:p>
          <a:p>
            <a:pPr lvl="2">
              <a:spcBef>
                <a:spcPts val="1200"/>
              </a:spcBef>
              <a:spcAft>
                <a:spcPts val="0"/>
              </a:spcAft>
              <a:buClr>
                <a:srgbClr val="548235"/>
              </a:buClr>
            </a:pPr>
            <a:r>
              <a:rPr lang="zh-CN" altLang="en-US" dirty="0">
                <a:sym typeface="+mn-ea"/>
              </a:rPr>
              <a:t>第三级</a:t>
            </a:r>
            <a:endParaRPr lang="zh-CN" altLang="en-US" dirty="0">
              <a:sym typeface="+mn-ea"/>
            </a:endParaRPr>
          </a:p>
          <a:p>
            <a:pPr lvl="3">
              <a:spcBef>
                <a:spcPts val="1200"/>
              </a:spcBef>
              <a:spcAft>
                <a:spcPts val="0"/>
              </a:spcAft>
              <a:buClr>
                <a:srgbClr val="548235"/>
              </a:buClr>
            </a:pPr>
            <a:r>
              <a:rPr lang="zh-CN" altLang="en-US" dirty="0">
                <a:sym typeface="+mn-ea"/>
              </a:rPr>
              <a:t>第四级</a:t>
            </a:r>
            <a:endParaRPr lang="zh-CN" altLang="en-US" dirty="0">
              <a:sym typeface="+mn-ea"/>
            </a:endParaRPr>
          </a:p>
          <a:p>
            <a:pPr lvl="4">
              <a:spcBef>
                <a:spcPts val="1200"/>
              </a:spcBef>
              <a:spcAft>
                <a:spcPts val="0"/>
              </a:spcAft>
              <a:buClr>
                <a:srgbClr val="548235"/>
              </a:buClr>
            </a:pPr>
            <a:r>
              <a:rPr lang="zh-CN" altLang="en-US" dirty="0">
                <a:sym typeface="+mn-ea"/>
              </a:rPr>
              <a:t>第五级</a:t>
            </a:r>
            <a:endParaRPr dirty="0">
              <a:sym typeface="+mn-ea"/>
            </a:endParaRPr>
          </a:p>
        </p:txBody>
      </p:sp>
      <p:sp>
        <p:nvSpPr>
          <p:cNvPr id="8" name="标题"/>
          <p:cNvSpPr txBox="1">
            <a:spLocks noGrp="1"/>
          </p:cNvSpPr>
          <p:nvPr>
            <p:ph type="title" idx="1"/>
            <p:custDataLst>
              <p:tags r:id="rId4"/>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lumMod val="85000"/>
                    <a:lumOff val="15000"/>
                  </a:schemeClr>
                </a:solidFill>
                <a:latin typeface="+mj-ea"/>
                <a:ea typeface="+mj-ea"/>
                <a:cs typeface="+mj-ea"/>
              </a:defRPr>
            </a:lvl1pPr>
          </a:lstStyle>
          <a:p>
            <a:pPr lvl="0"/>
            <a:r>
              <a:rPr dirty="0">
                <a:sym typeface="+mn-ea"/>
              </a:rPr>
              <a:t>单击此处编辑母版标题样式</a:t>
            </a:r>
            <a:endParaRPr dirty="0">
              <a:sym typeface="+mn-ea"/>
            </a:endParaRPr>
          </a:p>
        </p:txBody>
      </p:sp>
      <p:sp>
        <p:nvSpPr>
          <p:cNvPr id="5" name="日期占位符 4"/>
          <p:cNvSpPr>
            <a:spLocks noGrp="1"/>
          </p:cNvSpPr>
          <p:nvPr>
            <p:ph type="dt" sz="half" idx="10"/>
            <p:custDataLst>
              <p:tags r:id="rId5"/>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p:spPr>
        <p:txBody>
          <a:bodyPr/>
          <a:lstStyle/>
          <a:p>
            <a:fld id="{CFDA0808-8B01-405B-8ED6-12013DCE0AF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标题和比较">
    <p:spTree>
      <p:nvGrpSpPr>
        <p:cNvPr id="1" name=""/>
        <p:cNvGrpSpPr/>
        <p:nvPr/>
      </p:nvGrpSpPr>
      <p:grpSpPr>
        <a:xfrm>
          <a:off x="0" y="0"/>
          <a:ext cx="0" cy="0"/>
          <a:chOff x="0" y="0"/>
          <a:chExt cx="0" cy="0"/>
        </a:xfrm>
      </p:grpSpPr>
      <p:sp>
        <p:nvSpPr>
          <p:cNvPr id="14" name="正文"/>
          <p:cNvSpPr txBox="1">
            <a:spLocks noGrp="1"/>
          </p:cNvSpPr>
          <p:nvPr>
            <p:ph idx="5"/>
            <p:custDataLst>
              <p:tags r:id="rId2"/>
            </p:custDataLst>
          </p:nvPr>
        </p:nvSpPr>
        <p:spPr>
          <a:xfrm>
            <a:off x="62352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rgbClr val="548235"/>
              </a:buClr>
            </a:pPr>
            <a:r>
              <a:rPr lang="zh-CN" altLang="en-US" dirty="0">
                <a:sym typeface="+mn-ea"/>
              </a:rPr>
              <a:t>单击此处编辑母版文本样式</a:t>
            </a:r>
            <a:endParaRPr lang="zh-CN" altLang="en-US" dirty="0">
              <a:sym typeface="+mn-ea"/>
            </a:endParaRPr>
          </a:p>
          <a:p>
            <a:pPr lvl="1">
              <a:spcBef>
                <a:spcPts val="1200"/>
              </a:spcBef>
              <a:spcAft>
                <a:spcPts val="0"/>
              </a:spcAft>
              <a:buClr>
                <a:srgbClr val="548235"/>
              </a:buClr>
            </a:pPr>
            <a:r>
              <a:rPr lang="zh-CN" altLang="en-US" dirty="0">
                <a:sym typeface="+mn-ea"/>
              </a:rPr>
              <a:t>第二级</a:t>
            </a:r>
            <a:endParaRPr lang="zh-CN" altLang="en-US" dirty="0">
              <a:sym typeface="+mn-ea"/>
            </a:endParaRPr>
          </a:p>
          <a:p>
            <a:pPr lvl="2">
              <a:spcBef>
                <a:spcPts val="1200"/>
              </a:spcBef>
              <a:spcAft>
                <a:spcPts val="0"/>
              </a:spcAft>
              <a:buClr>
                <a:srgbClr val="548235"/>
              </a:buClr>
            </a:pPr>
            <a:r>
              <a:rPr lang="zh-CN" altLang="en-US" dirty="0">
                <a:sym typeface="+mn-ea"/>
              </a:rPr>
              <a:t>第三级</a:t>
            </a:r>
            <a:endParaRPr lang="zh-CN" altLang="en-US" dirty="0">
              <a:sym typeface="+mn-ea"/>
            </a:endParaRPr>
          </a:p>
          <a:p>
            <a:pPr lvl="3">
              <a:spcBef>
                <a:spcPts val="1200"/>
              </a:spcBef>
              <a:spcAft>
                <a:spcPts val="0"/>
              </a:spcAft>
              <a:buClr>
                <a:srgbClr val="548235"/>
              </a:buClr>
            </a:pPr>
            <a:r>
              <a:rPr lang="zh-CN" altLang="en-US" dirty="0">
                <a:sym typeface="+mn-ea"/>
              </a:rPr>
              <a:t>第四级</a:t>
            </a:r>
            <a:endParaRPr lang="zh-CN" altLang="en-US" dirty="0">
              <a:sym typeface="+mn-ea"/>
            </a:endParaRPr>
          </a:p>
          <a:p>
            <a:pPr lvl="4">
              <a:spcBef>
                <a:spcPts val="1200"/>
              </a:spcBef>
              <a:spcAft>
                <a:spcPts val="0"/>
              </a:spcAft>
              <a:buClr>
                <a:srgbClr val="548235"/>
              </a:buClr>
            </a:pPr>
            <a:r>
              <a:rPr lang="zh-CN" altLang="en-US" dirty="0">
                <a:sym typeface="+mn-ea"/>
              </a:rPr>
              <a:t>第五级</a:t>
            </a:r>
            <a:endParaRPr dirty="0">
              <a:sym typeface="+mn-ea"/>
            </a:endParaRPr>
          </a:p>
        </p:txBody>
      </p:sp>
      <p:sp>
        <p:nvSpPr>
          <p:cNvPr id="13" name="标题"/>
          <p:cNvSpPr txBox="1">
            <a:spLocks noGrp="1"/>
          </p:cNvSpPr>
          <p:nvPr>
            <p:ph type="title" idx="4"/>
            <p:custDataLst>
              <p:tags r:id="rId3"/>
            </p:custDataLst>
          </p:nvPr>
        </p:nvSpPr>
        <p:spPr>
          <a:xfrm>
            <a:off x="62352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12" name="正文"/>
          <p:cNvSpPr txBox="1">
            <a:spLocks noGrp="1"/>
          </p:cNvSpPr>
          <p:nvPr>
            <p:ph idx="3"/>
            <p:custDataLst>
              <p:tags r:id="rId4"/>
            </p:custDataLst>
          </p:nvPr>
        </p:nvSpPr>
        <p:spPr>
          <a:xfrm>
            <a:off x="6084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rgbClr val="548235"/>
              </a:buClr>
            </a:pPr>
            <a:r>
              <a:rPr lang="zh-CN" altLang="en-US" dirty="0">
                <a:sym typeface="+mn-ea"/>
              </a:rPr>
              <a:t>单击此处编辑母版文本样式</a:t>
            </a:r>
            <a:endParaRPr lang="zh-CN" altLang="en-US" dirty="0">
              <a:sym typeface="+mn-ea"/>
            </a:endParaRPr>
          </a:p>
          <a:p>
            <a:pPr lvl="1">
              <a:spcBef>
                <a:spcPts val="1200"/>
              </a:spcBef>
              <a:spcAft>
                <a:spcPts val="0"/>
              </a:spcAft>
              <a:buClr>
                <a:srgbClr val="548235"/>
              </a:buClr>
            </a:pPr>
            <a:r>
              <a:rPr lang="zh-CN" altLang="en-US" dirty="0">
                <a:sym typeface="+mn-ea"/>
              </a:rPr>
              <a:t>第二级</a:t>
            </a:r>
            <a:endParaRPr lang="zh-CN" altLang="en-US" dirty="0">
              <a:sym typeface="+mn-ea"/>
            </a:endParaRPr>
          </a:p>
          <a:p>
            <a:pPr lvl="2">
              <a:spcBef>
                <a:spcPts val="1200"/>
              </a:spcBef>
              <a:spcAft>
                <a:spcPts val="0"/>
              </a:spcAft>
              <a:buClr>
                <a:srgbClr val="548235"/>
              </a:buClr>
            </a:pPr>
            <a:r>
              <a:rPr lang="zh-CN" altLang="en-US" dirty="0">
                <a:sym typeface="+mn-ea"/>
              </a:rPr>
              <a:t>第三级</a:t>
            </a:r>
            <a:endParaRPr lang="zh-CN" altLang="en-US" dirty="0">
              <a:sym typeface="+mn-ea"/>
            </a:endParaRPr>
          </a:p>
          <a:p>
            <a:pPr lvl="3">
              <a:spcBef>
                <a:spcPts val="1200"/>
              </a:spcBef>
              <a:spcAft>
                <a:spcPts val="0"/>
              </a:spcAft>
              <a:buClr>
                <a:srgbClr val="548235"/>
              </a:buClr>
            </a:pPr>
            <a:r>
              <a:rPr lang="zh-CN" altLang="en-US" dirty="0">
                <a:sym typeface="+mn-ea"/>
              </a:rPr>
              <a:t>第四级</a:t>
            </a:r>
            <a:endParaRPr lang="zh-CN" altLang="en-US" dirty="0">
              <a:sym typeface="+mn-ea"/>
            </a:endParaRPr>
          </a:p>
          <a:p>
            <a:pPr lvl="4">
              <a:spcBef>
                <a:spcPts val="1200"/>
              </a:spcBef>
              <a:spcAft>
                <a:spcPts val="0"/>
              </a:spcAft>
              <a:buClr>
                <a:srgbClr val="548235"/>
              </a:buClr>
            </a:pPr>
            <a:r>
              <a:rPr lang="zh-CN" altLang="en-US" dirty="0">
                <a:sym typeface="+mn-ea"/>
              </a:rPr>
              <a:t>第五级</a:t>
            </a:r>
            <a:endParaRPr dirty="0">
              <a:sym typeface="+mn-ea"/>
            </a:endParaRPr>
          </a:p>
        </p:txBody>
      </p:sp>
      <p:sp>
        <p:nvSpPr>
          <p:cNvPr id="11" name="标题"/>
          <p:cNvSpPr txBox="1">
            <a:spLocks noGrp="1"/>
          </p:cNvSpPr>
          <p:nvPr>
            <p:ph type="title" idx="2"/>
            <p:custDataLst>
              <p:tags r:id="rId5"/>
            </p:custDataLst>
          </p:nvPr>
        </p:nvSpPr>
        <p:spPr>
          <a:xfrm>
            <a:off x="6084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dirty="0">
                <a:sym typeface="+mn-ea"/>
              </a:rPr>
              <a:t>单击此处编辑母版标题样式</a:t>
            </a:r>
            <a:endParaRPr dirty="0">
              <a:sym typeface="+mn-ea"/>
            </a:endParaRPr>
          </a:p>
        </p:txBody>
      </p:sp>
      <p:sp>
        <p:nvSpPr>
          <p:cNvPr id="10" name="标题"/>
          <p:cNvSpPr txBox="1">
            <a:spLocks noGrp="1"/>
          </p:cNvSpPr>
          <p:nvPr>
            <p:ph type="title" idx="1"/>
            <p:custDataLst>
              <p:tags r:id="rId6"/>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lumMod val="85000"/>
                    <a:lumOff val="15000"/>
                  </a:schemeClr>
                </a:solidFill>
                <a:latin typeface="+mj-ea"/>
                <a:ea typeface="+mj-ea"/>
                <a:cs typeface="+mj-ea"/>
              </a:defRPr>
            </a:lvl1pPr>
          </a:lstStyle>
          <a:p>
            <a:pPr lvl="0"/>
            <a:r>
              <a:rPr>
                <a:sym typeface="+mn-ea"/>
              </a:rPr>
              <a:t>单击此处编辑母版标题样式</a:t>
            </a:r>
            <a:endParaRPr>
              <a:sym typeface="+mn-ea"/>
            </a:endParaRPr>
          </a:p>
        </p:txBody>
      </p:sp>
      <p:sp>
        <p:nvSpPr>
          <p:cNvPr id="7" name="日期占位符 6"/>
          <p:cNvSpPr>
            <a:spLocks noGrp="1"/>
          </p:cNvSpPr>
          <p:nvPr>
            <p:ph type="dt" sz="half" idx="10"/>
            <p:custDataLst>
              <p:tags r:id="rId7"/>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610600" y="6356350"/>
            <a:ext cx="2743200" cy="365125"/>
          </a:xfrm>
        </p:spPr>
        <p:txBody>
          <a:bodyPr/>
          <a:lstStyle/>
          <a:p>
            <a:fld id="{CFDA0808-8B01-405B-8ED6-12013DCE0AF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标题"/>
          <p:cNvSpPr txBox="1">
            <a:spLocks noGrp="1"/>
          </p:cNvSpPr>
          <p:nvPr>
            <p:ph type="title" idx="1"/>
            <p:custDataLst>
              <p:tags r:id="rId2"/>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lumMod val="85000"/>
                    <a:lumOff val="15000"/>
                  </a:schemeClr>
                </a:solidFill>
                <a:latin typeface="+mj-ea"/>
                <a:ea typeface="+mj-ea"/>
                <a:cs typeface="+mj-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610600" y="6356350"/>
            <a:ext cx="2743200" cy="365125"/>
          </a:xfrm>
        </p:spPr>
        <p:txBody>
          <a:bodyPr/>
          <a:lstStyle/>
          <a:p>
            <a:fld id="{CFDA0808-8B01-405B-8ED6-12013DCE0AF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AFF1154F-E427-4513-B34B-94E36374A1AB}"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CFDA0808-8B01-405B-8ED6-12013DCE0AF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仅内容">
    <p:spTree>
      <p:nvGrpSpPr>
        <p:cNvPr id="1" name=""/>
        <p:cNvGrpSpPr/>
        <p:nvPr/>
      </p:nvGrpSpPr>
      <p:grpSpPr>
        <a:xfrm>
          <a:off x="0" y="0"/>
          <a:ext cx="0" cy="0"/>
          <a:chOff x="0" y="0"/>
          <a:chExt cx="0" cy="0"/>
        </a:xfrm>
      </p:grpSpPr>
      <p:sp>
        <p:nvSpPr>
          <p:cNvPr id="7" name="正文" descr="7b0a20202020227461726765744d6f64756c65223a202270726f636573734f6e6c696e65466f6e7473220a7d0a"/>
          <p:cNvSpPr txBox="1">
            <a:spLocks noGrp="1"/>
          </p:cNvSpPr>
          <p:nvPr>
            <p:ph idx="1"/>
            <p:custDataLst>
              <p:tags r:id="rId2"/>
            </p:custDataLst>
          </p:nvPr>
        </p:nvSpPr>
        <p:spPr>
          <a:xfrm>
            <a:off x="695960" y="360045"/>
            <a:ext cx="10801985" cy="581787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iSans Normal" panose="00000500000000000000" charset="-122"/>
                <a:ea typeface="MiSans Normal" panose="00000500000000000000" charset="-122"/>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rgbClr val="548235"/>
              </a:buClr>
            </a:pPr>
            <a:r>
              <a:rPr lang="zh-CN" altLang="en-US" dirty="0">
                <a:sym typeface="+mn-ea"/>
              </a:rPr>
              <a:t>单击此处编辑母版文本样式</a:t>
            </a:r>
            <a:endParaRPr lang="zh-CN" altLang="en-US" dirty="0">
              <a:sym typeface="+mn-ea"/>
            </a:endParaRPr>
          </a:p>
          <a:p>
            <a:pPr lvl="1">
              <a:spcBef>
                <a:spcPts val="1200"/>
              </a:spcBef>
              <a:spcAft>
                <a:spcPts val="0"/>
              </a:spcAft>
              <a:buClr>
                <a:srgbClr val="548235"/>
              </a:buClr>
            </a:pPr>
            <a:r>
              <a:rPr lang="zh-CN" altLang="en-US" dirty="0">
                <a:sym typeface="+mn-ea"/>
              </a:rPr>
              <a:t>第二级</a:t>
            </a:r>
            <a:endParaRPr lang="zh-CN" altLang="en-US" dirty="0">
              <a:sym typeface="+mn-ea"/>
            </a:endParaRPr>
          </a:p>
          <a:p>
            <a:pPr lvl="2">
              <a:spcBef>
                <a:spcPts val="1200"/>
              </a:spcBef>
              <a:spcAft>
                <a:spcPts val="0"/>
              </a:spcAft>
              <a:buClr>
                <a:srgbClr val="548235"/>
              </a:buClr>
            </a:pPr>
            <a:r>
              <a:rPr lang="zh-CN" altLang="en-US" dirty="0">
                <a:sym typeface="+mn-ea"/>
              </a:rPr>
              <a:t>第三级</a:t>
            </a:r>
            <a:endParaRPr lang="zh-CN" altLang="en-US" dirty="0">
              <a:sym typeface="+mn-ea"/>
            </a:endParaRPr>
          </a:p>
          <a:p>
            <a:pPr lvl="3">
              <a:spcBef>
                <a:spcPts val="1200"/>
              </a:spcBef>
              <a:spcAft>
                <a:spcPts val="0"/>
              </a:spcAft>
              <a:buClr>
                <a:srgbClr val="548235"/>
              </a:buClr>
            </a:pPr>
            <a:r>
              <a:rPr lang="zh-CN" altLang="en-US" dirty="0">
                <a:sym typeface="+mn-ea"/>
              </a:rPr>
              <a:t>第四级</a:t>
            </a:r>
            <a:endParaRPr lang="zh-CN" altLang="en-US" dirty="0">
              <a:sym typeface="+mn-ea"/>
            </a:endParaRPr>
          </a:p>
          <a:p>
            <a:pPr lvl="4">
              <a:spcBef>
                <a:spcPts val="1200"/>
              </a:spcBef>
              <a:spcAft>
                <a:spcPts val="0"/>
              </a:spcAft>
              <a:buClr>
                <a:srgbClr val="548235"/>
              </a:buClr>
            </a:pPr>
            <a:r>
              <a:rPr lang="zh-CN" altLang="en-US" dirty="0">
                <a:sym typeface="+mn-ea"/>
              </a:rPr>
              <a:t>第五级</a:t>
            </a:r>
            <a:endParaRPr dirty="0">
              <a:sym typeface="+mn-ea"/>
            </a:endParaRPr>
          </a:p>
        </p:txBody>
      </p:sp>
      <p:sp>
        <p:nvSpPr>
          <p:cNvPr id="4" name="日期占位符 3"/>
          <p:cNvSpPr>
            <a:spLocks noGrp="1"/>
          </p:cNvSpPr>
          <p:nvPr>
            <p:ph type="dt" sz="half" idx="10"/>
            <p:custDataLst>
              <p:tags r:id="rId3"/>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p:spPr>
        <p:txBody>
          <a:bodyPr/>
          <a:lstStyle/>
          <a:p>
            <a:fld id="{CFDA0808-8B01-405B-8ED6-12013DCE0AF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标题和副标题">
    <p:spTree>
      <p:nvGrpSpPr>
        <p:cNvPr id="1" name=""/>
        <p:cNvGrpSpPr/>
        <p:nvPr/>
      </p:nvGrpSpPr>
      <p:grpSpPr>
        <a:xfrm>
          <a:off x="0" y="0"/>
          <a:ext cx="0" cy="0"/>
          <a:chOff x="0" y="0"/>
          <a:chExt cx="0" cy="0"/>
        </a:xfrm>
      </p:grpSpPr>
      <p:sp>
        <p:nvSpPr>
          <p:cNvPr id="7" name="副标题"/>
          <p:cNvSpPr txBox="1">
            <a:spLocks noGrp="1"/>
          </p:cNvSpPr>
          <p:nvPr>
            <p:ph type="body" idx="2" hasCustomPrompt="1"/>
            <p:custDataLst>
              <p:tags r:id="rId2"/>
            </p:custDataLst>
          </p:nvPr>
        </p:nvSpPr>
        <p:spPr>
          <a:xfrm>
            <a:off x="695960" y="1301750"/>
            <a:ext cx="10799088" cy="4055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j-ea"/>
                <a:ea typeface="+mj-ea"/>
                <a:cs typeface="MiSans Normal" panose="00000500000000000000" charset="-122"/>
              </a:defRPr>
            </a:lvl1pPr>
          </a:lstStyle>
          <a:p>
            <a:pPr lvl="0" algn="l"/>
            <a:r>
              <a:rPr dirty="0">
                <a:sym typeface="+mn-ea"/>
              </a:rPr>
              <a:t>单击此处编辑母版副标题样式</a:t>
            </a:r>
            <a:endParaRPr dirty="0">
              <a:sym typeface="+mn-ea"/>
            </a:endParaRPr>
          </a:p>
        </p:txBody>
      </p:sp>
      <p:sp>
        <p:nvSpPr>
          <p:cNvPr id="6" name="标题"/>
          <p:cNvSpPr txBox="1">
            <a:spLocks noGrp="1"/>
          </p:cNvSpPr>
          <p:nvPr>
            <p:ph type="title" idx="1"/>
            <p:custDataLst>
              <p:tags r:id="rId3"/>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lumMod val="85000"/>
                    <a:lumOff val="15000"/>
                  </a:schemeClr>
                </a:solidFill>
                <a:latin typeface="+mj-ea"/>
                <a:ea typeface="+mj-ea"/>
                <a:cs typeface="+mj-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4"/>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6"/>
            </p:custDataLst>
          </p:nvPr>
        </p:nvSpPr>
        <p:spPr>
          <a:xfrm>
            <a:off x="8610600" y="6356350"/>
            <a:ext cx="2743200" cy="365125"/>
          </a:xfrm>
        </p:spPr>
        <p:txBody>
          <a:bodyPr/>
          <a:lstStyle/>
          <a:p>
            <a:fld id="{CFDA0808-8B01-405B-8ED6-12013DCE0AF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封面页_1_4">
    <p:bg>
      <p:bgRef idx="1001">
        <a:schemeClr val="bg1"/>
      </p:bgRef>
    </p:bg>
    <p:spTree>
      <p:nvGrpSpPr>
        <p:cNvPr id="1" name=""/>
        <p:cNvGrpSpPr/>
        <p:nvPr/>
      </p:nvGrpSpPr>
      <p:grpSpPr>
        <a:xfrm>
          <a:off x="0" y="0"/>
          <a:ext cx="0" cy="0"/>
          <a:chOff x="0" y="0"/>
          <a:chExt cx="0" cy="0"/>
        </a:xfrm>
      </p:grpSpPr>
      <p:sp>
        <p:nvSpPr>
          <p:cNvPr id="12" name="任意多边形: 形状 37"/>
          <p:cNvSpPr/>
          <p:nvPr>
            <p:custDataLst>
              <p:tags r:id="rId2"/>
            </p:custDataLst>
          </p:nvPr>
        </p:nvSpPr>
        <p:spPr>
          <a:xfrm flipH="1" flipV="1">
            <a:off x="0" y="-4767"/>
            <a:ext cx="6517640" cy="6856095"/>
          </a:xfrm>
          <a:custGeom>
            <a:avLst/>
            <a:gdLst>
              <a:gd name="connsiteX0" fmla="*/ 11073245 w 11073245"/>
              <a:gd name="connsiteY0" fmla="*/ 7199311 h 7199311"/>
              <a:gd name="connsiteX1" fmla="*/ 0 w 11073245"/>
              <a:gd name="connsiteY1" fmla="*/ 7199311 h 7199311"/>
              <a:gd name="connsiteX2" fmla="*/ 0 w 11073245"/>
              <a:gd name="connsiteY2" fmla="*/ 0 h 7199311"/>
              <a:gd name="connsiteX3" fmla="*/ 11073245 w 11073245"/>
              <a:gd name="connsiteY3" fmla="*/ 0 h 7199311"/>
            </a:gdLst>
            <a:ahLst/>
            <a:cxnLst>
              <a:cxn ang="0">
                <a:pos x="connsiteX0" y="connsiteY0"/>
              </a:cxn>
              <a:cxn ang="0">
                <a:pos x="connsiteX1" y="connsiteY1"/>
              </a:cxn>
              <a:cxn ang="0">
                <a:pos x="connsiteX2" y="connsiteY2"/>
              </a:cxn>
              <a:cxn ang="0">
                <a:pos x="connsiteX3" y="connsiteY3"/>
              </a:cxn>
            </a:cxnLst>
            <a:rect l="l" t="t" r="r" b="b"/>
            <a:pathLst>
              <a:path w="11073245" h="7199311">
                <a:moveTo>
                  <a:pt x="11073245" y="7199311"/>
                </a:moveTo>
                <a:lnTo>
                  <a:pt x="0" y="7199311"/>
                </a:lnTo>
                <a:lnTo>
                  <a:pt x="0" y="0"/>
                </a:lnTo>
                <a:lnTo>
                  <a:pt x="11073245" y="0"/>
                </a:lnTo>
                <a:close/>
              </a:path>
            </a:pathLst>
          </a:custGeom>
          <a:gradFill flip="none" rotWithShape="1">
            <a:gsLst>
              <a:gs pos="0">
                <a:schemeClr val="accent1">
                  <a:alpha val="50000"/>
                </a:schemeClr>
              </a:gs>
              <a:gs pos="47000">
                <a:schemeClr val="accent1">
                  <a:lumMod val="20000"/>
                  <a:lumOff val="80000"/>
                  <a:alpha val="0"/>
                </a:schemeClr>
              </a:gs>
            </a:gsLst>
            <a:path path="circle">
              <a:fillToRect l="100000" b="100000"/>
            </a:path>
            <a:tileRect t="-100000" r="-100000"/>
          </a:gradFill>
          <a:ln w="12700" cap="flat" cmpd="sng" algn="ctr">
            <a:noFill/>
            <a:prstDash val="solid"/>
            <a:miter lim="800000"/>
          </a:ln>
          <a:effectLst/>
        </p:spPr>
        <p:style>
          <a:lnRef idx="2">
            <a:srgbClr val="0099FF">
              <a:shade val="50000"/>
            </a:srgbClr>
          </a:lnRef>
          <a:fillRef idx="1">
            <a:srgbClr val="0099FF"/>
          </a:fillRef>
          <a:effectRef idx="0">
            <a:srgbClr val="0099FF"/>
          </a:effectRef>
          <a:fontRef idx="minor">
            <a:sysClr val="window" lastClr="FFFFFF"/>
          </a:fontRef>
        </p:style>
        <p:txBody>
          <a:bodyPr wrap="square" rtlCol="0" anchor="ctr">
            <a:noAutofit/>
          </a:bodyPr>
          <a:lstStyle/>
          <a:p>
            <a:pPr algn="ctr"/>
            <a:endParaRPr lang="zh-CN" altLang="en-US">
              <a:cs typeface="MiSans Normal" panose="00000500000000000000" charset="-122"/>
            </a:endParaRPr>
          </a:p>
        </p:txBody>
      </p:sp>
      <p:sp>
        <p:nvSpPr>
          <p:cNvPr id="16" name="椭圆 15"/>
          <p:cNvSpPr/>
          <p:nvPr>
            <p:custDataLst>
              <p:tags r:id="rId3"/>
            </p:custDataLst>
          </p:nvPr>
        </p:nvSpPr>
        <p:spPr>
          <a:xfrm>
            <a:off x="9721215" y="1270"/>
            <a:ext cx="2416810" cy="2159635"/>
          </a:xfrm>
          <a:prstGeom prst="ellipse">
            <a:avLst/>
          </a:prstGeom>
          <a:gradFill>
            <a:gsLst>
              <a:gs pos="0">
                <a:schemeClr val="accent1">
                  <a:lumMod val="40000"/>
                  <a:lumOff val="60000"/>
                </a:schemeClr>
              </a:gs>
              <a:gs pos="100000">
                <a:schemeClr val="accent2">
                  <a:lumMod val="75000"/>
                </a:schemeClr>
              </a:gs>
            </a:gsLst>
            <a:lin ang="7200000" scaled="0"/>
          </a:gradFill>
          <a:ln>
            <a:noFill/>
          </a:ln>
          <a:effectLst>
            <a:softEdge rad="850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sp>
        <p:nvSpPr>
          <p:cNvPr id="11" name="椭圆 10"/>
          <p:cNvSpPr/>
          <p:nvPr>
            <p:custDataLst>
              <p:tags r:id="rId4"/>
            </p:custDataLst>
          </p:nvPr>
        </p:nvSpPr>
        <p:spPr>
          <a:xfrm rot="20622537">
            <a:off x="2338705" y="2000885"/>
            <a:ext cx="7515225" cy="203962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pic>
        <p:nvPicPr>
          <p:cNvPr id="10" name="图形 12"/>
          <p:cNvPicPr>
            <a:picLocks noChangeAspect="1"/>
          </p:cNvPicPr>
          <p:nvPr>
            <p:custDataLst>
              <p:tags r:id="rId5"/>
            </p:custDataLst>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7799705" y="1013460"/>
            <a:ext cx="1157605" cy="1157605"/>
          </a:xfrm>
          <a:prstGeom prst="rect">
            <a:avLst/>
          </a:prstGeom>
        </p:spPr>
      </p:pic>
      <p:pic>
        <p:nvPicPr>
          <p:cNvPr id="19" name="图形 16"/>
          <p:cNvPicPr>
            <a:picLocks noChangeAspect="1"/>
          </p:cNvPicPr>
          <p:nvPr>
            <p:custDataLst>
              <p:tags r:id="rId8"/>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0212943" y="5334181"/>
            <a:ext cx="1427948" cy="1427948"/>
          </a:xfrm>
          <a:prstGeom prst="rect">
            <a:avLst/>
          </a:prstGeom>
        </p:spPr>
      </p:pic>
      <p:sp>
        <p:nvSpPr>
          <p:cNvPr id="6" name="日期占位符 3"/>
          <p:cNvSpPr>
            <a:spLocks noGrp="1"/>
          </p:cNvSpPr>
          <p:nvPr>
            <p:ph type="dt" sz="half" idx="16385"/>
            <p:custDataLst>
              <p:tags r:id="rId11"/>
            </p:custDataLst>
          </p:nvPr>
        </p:nvSpPr>
        <p:spPr>
          <a:xfrm>
            <a:off x="838200" y="6356350"/>
            <a:ext cx="2743200" cy="365125"/>
          </a:xfrm>
        </p:spPr>
        <p:txBody>
          <a:bodyPr/>
          <a:lstStyle/>
          <a:p>
            <a:fld id="{AFF1154F-E427-4513-B34B-94E36374A1AB}" type="datetimeFigureOut">
              <a:rPr lang="zh-CN" altLang="en-US" smtClean="0"/>
            </a:fld>
            <a:endParaRPr lang="zh-CN" altLang="en-US"/>
          </a:p>
        </p:txBody>
      </p:sp>
      <p:sp>
        <p:nvSpPr>
          <p:cNvPr id="13" name="页脚占位符 4"/>
          <p:cNvSpPr>
            <a:spLocks noGrp="1"/>
          </p:cNvSpPr>
          <p:nvPr>
            <p:ph type="ftr" sz="quarter" idx="16386"/>
            <p:custDataLst>
              <p:tags r:id="rId12"/>
            </p:custDataLst>
          </p:nvPr>
        </p:nvSpPr>
        <p:spPr>
          <a:xfrm>
            <a:off x="4038600" y="6356350"/>
            <a:ext cx="4114800" cy="365125"/>
          </a:xfrm>
        </p:spPr>
        <p:txBody>
          <a:bodyPr/>
          <a:lstStyle/>
          <a:p>
            <a:endParaRPr lang="zh-CN" altLang="en-US"/>
          </a:p>
        </p:txBody>
      </p:sp>
      <p:sp>
        <p:nvSpPr>
          <p:cNvPr id="17" name="Text Placeholder 16"/>
          <p:cNvSpPr>
            <a:spLocks noGrp="1"/>
          </p:cNvSpPr>
          <p:nvPr>
            <p:ph type="body" idx="16389" hasCustomPrompt="1"/>
            <p:custDataLst>
              <p:tags r:id="rId13"/>
            </p:custDataLst>
          </p:nvPr>
        </p:nvSpPr>
        <p:spPr>
          <a:xfrm>
            <a:off x="2145771" y="1981200"/>
            <a:ext cx="7875058" cy="457200"/>
          </a:xfrm>
          <a:noFill/>
        </p:spPr>
        <p:txBody>
          <a:bodyPr vert="horz" lIns="0" tIns="0" rIns="0" bIns="0" anchor="t">
            <a:normAutofit/>
          </a:bodyPr>
          <a:lstStyle>
            <a:lvl1pPr marL="0" indent="0" algn="ctr">
              <a:lnSpc>
                <a:spcPct val="125000"/>
              </a:lnSpc>
              <a:spcBef>
                <a:spcPct val="0"/>
              </a:spcBef>
              <a:spcAft>
                <a:spcPct val="0"/>
              </a:spcAft>
              <a:buNone/>
              <a:defRPr sz="2400" b="0" spc="0">
                <a:solidFill>
                  <a:schemeClr val="accent1"/>
                </a:solidFill>
              </a:defRPr>
            </a:lvl1pPr>
          </a:lstStyle>
          <a:p>
            <a:pPr lvl="0"/>
            <a:r>
              <a:rPr lang="zh-CN" altLang="en-US" smtClean="0"/>
              <a:t>20XX YEAR</a:t>
            </a:r>
            <a:endParaRPr lang="zh-CN" altLang="en-US" smtClean="0"/>
          </a:p>
        </p:txBody>
      </p:sp>
      <p:sp>
        <p:nvSpPr>
          <p:cNvPr id="14" name="灯片编号占位符 5"/>
          <p:cNvSpPr>
            <a:spLocks noGrp="1"/>
          </p:cNvSpPr>
          <p:nvPr>
            <p:ph type="sldNum" sz="quarter" idx="16387"/>
            <p:custDataLst>
              <p:tags r:id="rId14"/>
            </p:custDataLst>
          </p:nvPr>
        </p:nvSpPr>
        <p:spPr>
          <a:xfrm>
            <a:off x="8610600" y="6356350"/>
            <a:ext cx="2743200" cy="365125"/>
          </a:xfrm>
        </p:spPr>
        <p:txBody>
          <a:bodyPr/>
          <a:lstStyle/>
          <a:p>
            <a:fld id="{CFDA0808-8B01-405B-8ED6-12013DCE0AF6}" type="slidenum">
              <a:rPr lang="zh-CN" altLang="en-US" smtClean="0"/>
            </a:fld>
            <a:endParaRPr lang="zh-CN" altLang="en-US"/>
          </a:p>
        </p:txBody>
      </p:sp>
      <p:sp>
        <p:nvSpPr>
          <p:cNvPr id="9" name="标题" descr="7b0a20202020227461726765744d6f64756c65223a202270726f636573734f6e6c696e65466f6e7473220a7d0a"/>
          <p:cNvSpPr txBox="1">
            <a:spLocks noGrp="1"/>
          </p:cNvSpPr>
          <p:nvPr>
            <p:ph type="title" idx="16388" hasCustomPrompt="1"/>
            <p:custDataLst>
              <p:tags r:id="rId15"/>
            </p:custDataLst>
          </p:nvPr>
        </p:nvSpPr>
        <p:spPr>
          <a:xfrm>
            <a:off x="1903677" y="2489200"/>
            <a:ext cx="8384646" cy="1879600"/>
          </a:xfrm>
          <a:prstGeom prst="rect">
            <a:avLst/>
          </a:prstGeom>
          <a:noFill/>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ct val="0"/>
              </a:spcBef>
              <a:spcAft>
                <a:spcPct val="0"/>
              </a:spcAft>
              <a:buClrTx/>
              <a:buSzTx/>
              <a:buFontTx/>
              <a:buNone/>
              <a:defRPr kumimoji="0" lang="zh-CN" altLang="en-US" sz="6000" b="0" i="0" u="none" strike="noStrike" kern="1200" cap="none" spc="0" normalizeH="0" baseline="0" noProof="1" dirty="0">
                <a:solidFill>
                  <a:schemeClr val="tx1"/>
                </a:solidFill>
                <a:latin typeface="+mj-ea"/>
                <a:ea typeface="+mj-ea"/>
                <a:cs typeface="MiSans Normal" panose="00000500000000000000" charset="-122"/>
                <a:sym typeface="+mn-ea"/>
              </a:defRPr>
            </a:lvl1pPr>
          </a:lstStyle>
          <a:p>
            <a:pPr lvl="0" algn="ctr">
              <a:buClrTx/>
              <a:buSzTx/>
              <a:buFontTx/>
            </a:pPr>
            <a:r>
              <a:rPr dirty="0">
                <a:sym typeface="+mn-ea"/>
              </a:rPr>
              <a:t>单击此处添加文档标题</a:t>
            </a:r>
            <a:endParaRPr dirty="0">
              <a:sym typeface="+mn-ea"/>
            </a:endParaRPr>
          </a:p>
        </p:txBody>
      </p:sp>
      <p:sp>
        <p:nvSpPr>
          <p:cNvPr id="8" name="副标题" descr="7b0a20202020227461726765744d6f64756c65223a202270726f636573734f6e6c696e65466f6e7473220a7d0a"/>
          <p:cNvSpPr txBox="1">
            <a:spLocks noGrp="1"/>
          </p:cNvSpPr>
          <p:nvPr>
            <p:ph type="body" idx="16390" hasCustomPrompt="1"/>
            <p:custDataLst>
              <p:tags r:id="rId16"/>
            </p:custDataLst>
          </p:nvPr>
        </p:nvSpPr>
        <p:spPr>
          <a:xfrm>
            <a:off x="4812859" y="4419600"/>
            <a:ext cx="2540882" cy="533400"/>
          </a:xfrm>
          <a:prstGeom prst="rect">
            <a:avLst/>
          </a:prstGeom>
          <a:noFill/>
        </p:spPr>
        <p:txBody>
          <a:bodyPr vert="horz" wrap="square" lIns="0" tIns="0" rIns="0" bIns="0" rtlCol="0" anchor="ctr" anchorCtr="0">
            <a:normAutofit/>
          </a:bodyPr>
          <a:lstStyle>
            <a:lvl1pPr marL="0" marR="0" lvl="0" indent="0" algn="ctr" defTabSz="914400" rtl="0" eaLnBrk="1" fontAlgn="auto" latinLnBrk="0" hangingPunct="1">
              <a:lnSpc>
                <a:spcPct val="100000"/>
              </a:lnSpc>
              <a:spcBef>
                <a:spcPct val="0"/>
              </a:spcBef>
              <a:spcAft>
                <a:spcPct val="0"/>
              </a:spcAft>
              <a:buClrTx/>
              <a:buSzTx/>
              <a:buFontTx/>
              <a:buNone/>
              <a:defRPr kumimoji="0" lang="zh-CN" altLang="en-US" sz="2000" b="0" i="0" u="none" strike="noStrike" kern="1200" cap="none" spc="0" normalizeH="0" baseline="0" noProof="1" dirty="0">
                <a:solidFill>
                  <a:schemeClr val="tx1"/>
                </a:solidFill>
                <a:latin typeface="+mj-ea"/>
                <a:ea typeface="+mj-ea"/>
                <a:cs typeface="MiSans Normal" panose="00000500000000000000" charset="-122"/>
                <a:sym typeface="+mn-ea"/>
              </a:defRPr>
            </a:lvl1pPr>
          </a:lstStyle>
          <a:p>
            <a:pPr lvl="0" algn="l">
              <a:buClrTx/>
              <a:buSzTx/>
              <a:buFontTx/>
            </a:pPr>
            <a:r>
              <a:rPr dirty="0">
                <a:sym typeface="+mn-ea"/>
              </a:rPr>
              <a:t>BY WPS</a:t>
            </a:r>
            <a:endParaRPr dirty="0">
              <a:sym typeface="+mn-ea"/>
            </a:endParaRP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3" Type="http://schemas.openxmlformats.org/officeDocument/2006/relationships/theme" Target="../theme/theme1.xml"/><Relationship Id="rId32" Type="http://schemas.openxmlformats.org/officeDocument/2006/relationships/tags" Target="../tags/tag274.xml"/><Relationship Id="rId31" Type="http://schemas.openxmlformats.org/officeDocument/2006/relationships/tags" Target="../tags/tag273.xml"/><Relationship Id="rId30" Type="http://schemas.openxmlformats.org/officeDocument/2006/relationships/tags" Target="../tags/tag272.xml"/><Relationship Id="rId3" Type="http://schemas.openxmlformats.org/officeDocument/2006/relationships/slideLayout" Target="../slideLayouts/slideLayout3.xml"/><Relationship Id="rId29" Type="http://schemas.openxmlformats.org/officeDocument/2006/relationships/tags" Target="../tags/tag271.xml"/><Relationship Id="rId28" Type="http://schemas.openxmlformats.org/officeDocument/2006/relationships/tags" Target="../tags/tag270.xml"/><Relationship Id="rId27" Type="http://schemas.openxmlformats.org/officeDocument/2006/relationships/tags" Target="../tags/tag269.xml"/><Relationship Id="rId26" Type="http://schemas.openxmlformats.org/officeDocument/2006/relationships/tags" Target="../tags/tag268.xml"/><Relationship Id="rId25" Type="http://schemas.openxmlformats.org/officeDocument/2006/relationships/tags" Target="../tags/tag267.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任意多边形: 形状 37"/>
          <p:cNvSpPr/>
          <p:nvPr>
            <p:custDataLst>
              <p:tags r:id="rId25"/>
            </p:custDataLst>
          </p:nvPr>
        </p:nvSpPr>
        <p:spPr>
          <a:xfrm flipV="1">
            <a:off x="5674360" y="1905"/>
            <a:ext cx="6517640" cy="6856095"/>
          </a:xfrm>
          <a:custGeom>
            <a:avLst/>
            <a:gdLst>
              <a:gd name="connsiteX0" fmla="*/ 11073245 w 11073245"/>
              <a:gd name="connsiteY0" fmla="*/ 7199311 h 7199311"/>
              <a:gd name="connsiteX1" fmla="*/ 0 w 11073245"/>
              <a:gd name="connsiteY1" fmla="*/ 7199311 h 7199311"/>
              <a:gd name="connsiteX2" fmla="*/ 0 w 11073245"/>
              <a:gd name="connsiteY2" fmla="*/ 0 h 7199311"/>
              <a:gd name="connsiteX3" fmla="*/ 11073245 w 11073245"/>
              <a:gd name="connsiteY3" fmla="*/ 0 h 7199311"/>
            </a:gdLst>
            <a:ahLst/>
            <a:cxnLst>
              <a:cxn ang="0">
                <a:pos x="connsiteX0" y="connsiteY0"/>
              </a:cxn>
              <a:cxn ang="0">
                <a:pos x="connsiteX1" y="connsiteY1"/>
              </a:cxn>
              <a:cxn ang="0">
                <a:pos x="connsiteX2" y="connsiteY2"/>
              </a:cxn>
              <a:cxn ang="0">
                <a:pos x="connsiteX3" y="connsiteY3"/>
              </a:cxn>
            </a:cxnLst>
            <a:rect l="l" t="t" r="r" b="b"/>
            <a:pathLst>
              <a:path w="11073245" h="7199311">
                <a:moveTo>
                  <a:pt x="11073245" y="7199311"/>
                </a:moveTo>
                <a:lnTo>
                  <a:pt x="0" y="7199311"/>
                </a:lnTo>
                <a:lnTo>
                  <a:pt x="0" y="0"/>
                </a:lnTo>
                <a:lnTo>
                  <a:pt x="11073245" y="0"/>
                </a:lnTo>
                <a:close/>
              </a:path>
            </a:pathLst>
          </a:custGeom>
          <a:gradFill flip="none" rotWithShape="1">
            <a:gsLst>
              <a:gs pos="0">
                <a:schemeClr val="accent1">
                  <a:lumMod val="75000"/>
                  <a:alpha val="13000"/>
                </a:schemeClr>
              </a:gs>
              <a:gs pos="47000">
                <a:schemeClr val="accent1">
                  <a:alpha val="0"/>
                </a:schemeClr>
              </a:gs>
            </a:gsLst>
            <a:path path="circle">
              <a:fillToRect l="100000" b="100000"/>
            </a:path>
            <a:tileRect t="-100000" r="-100000"/>
          </a:gradFill>
          <a:ln w="12700" cap="flat" cmpd="sng" algn="ctr">
            <a:noFill/>
            <a:prstDash val="solid"/>
            <a:miter lim="800000"/>
          </a:ln>
          <a:effectLst/>
        </p:spPr>
        <p:style>
          <a:lnRef idx="2">
            <a:srgbClr val="0099FF">
              <a:shade val="50000"/>
            </a:srgbClr>
          </a:lnRef>
          <a:fillRef idx="1">
            <a:srgbClr val="0099FF"/>
          </a:fillRef>
          <a:effectRef idx="0">
            <a:srgbClr val="0099FF"/>
          </a:effectRef>
          <a:fontRef idx="minor">
            <a:sysClr val="window" lastClr="FFFFFF"/>
          </a:fontRef>
        </p:style>
        <p:txBody>
          <a:bodyPr wrap="square" rtlCol="0" anchor="ctr">
            <a:noAutofit/>
          </a:bodyPr>
          <a:lstStyle/>
          <a:p>
            <a:pPr algn="ctr"/>
            <a:endParaRPr lang="zh-CN" altLang="en-US"/>
          </a:p>
        </p:txBody>
      </p:sp>
      <p:sp>
        <p:nvSpPr>
          <p:cNvPr id="9" name="日期占位符 8"/>
          <p:cNvSpPr>
            <a:spLocks noGrp="1"/>
          </p:cNvSpPr>
          <p:nvPr>
            <p:ph type="dt" sz="half" idx="10"/>
            <p:custDataLst>
              <p:tags r:id="rId26"/>
            </p:custDataLst>
          </p:nvPr>
        </p:nvSpPr>
        <p:spPr>
          <a:xfrm>
            <a:off x="695960" y="6356350"/>
            <a:ext cx="2743200" cy="365125"/>
          </a:xfrm>
        </p:spPr>
        <p:txBody>
          <a:bodyPr/>
          <a:lstStyle/>
          <a:p>
            <a:fld id="{AFF1154F-E427-4513-B34B-94E36374A1AB}" type="datetimeFigureOut">
              <a:rPr lang="zh-CN" altLang="en-US" smtClean="0"/>
            </a:fld>
            <a:endParaRPr lang="zh-CN" altLang="en-US"/>
          </a:p>
        </p:txBody>
      </p:sp>
      <p:sp>
        <p:nvSpPr>
          <p:cNvPr id="12" name="页脚占位符 11"/>
          <p:cNvSpPr>
            <a:spLocks noGrp="1"/>
          </p:cNvSpPr>
          <p:nvPr>
            <p:ph type="ftr" sz="quarter" idx="11"/>
            <p:custDataLst>
              <p:tags r:id="rId27"/>
            </p:custDataLst>
          </p:nvPr>
        </p:nvSpPr>
        <p:spPr>
          <a:xfrm>
            <a:off x="4038600" y="6356350"/>
            <a:ext cx="4114800" cy="365125"/>
          </a:xfrm>
        </p:spPr>
        <p:txBody>
          <a:bodyPr/>
          <a:lstStyle/>
          <a:p>
            <a:endParaRPr lang="zh-CN" altLang="en-US"/>
          </a:p>
        </p:txBody>
      </p:sp>
      <p:sp>
        <p:nvSpPr>
          <p:cNvPr id="13" name="灯片编号占位符 12"/>
          <p:cNvSpPr>
            <a:spLocks noGrp="1"/>
          </p:cNvSpPr>
          <p:nvPr>
            <p:ph type="sldNum" sz="quarter" idx="12"/>
            <p:custDataLst>
              <p:tags r:id="rId28"/>
            </p:custDataLst>
          </p:nvPr>
        </p:nvSpPr>
        <p:spPr>
          <a:xfrm>
            <a:off x="8753983" y="6356350"/>
            <a:ext cx="2743200" cy="365125"/>
          </a:xfrm>
        </p:spPr>
        <p:txBody>
          <a:bodyPr/>
          <a:lstStyle/>
          <a:p>
            <a:fld id="{CFDA0808-8B01-405B-8ED6-12013DCE0AF6}" type="slidenum">
              <a:rPr lang="zh-CN" altLang="en-US" smtClean="0"/>
            </a:fld>
            <a:endParaRPr lang="zh-CN" altLang="en-US"/>
          </a:p>
        </p:txBody>
      </p:sp>
      <p:sp>
        <p:nvSpPr>
          <p:cNvPr id="4" name="文本占位符 3"/>
          <p:cNvSpPr>
            <a:spLocks noGrp="1"/>
          </p:cNvSpPr>
          <p:nvPr>
            <p:ph type="body" idx="1"/>
            <p:custDataLst>
              <p:tags r:id="rId29"/>
            </p:custDataLst>
          </p:nvPr>
        </p:nvSpPr>
        <p:spPr>
          <a:xfrm>
            <a:off x="695960" y="1301749"/>
            <a:ext cx="10800000" cy="4873625"/>
          </a:xfrm>
          <a:prstGeom prst="rect">
            <a:avLst/>
          </a:prstGeom>
          <a:ln>
            <a:noFill/>
            <a:prstDash val="sysDash"/>
          </a:ln>
        </p:spPr>
        <p:txBody>
          <a:bodyPr vert="horz" lIns="90000" tIns="46800" rIns="90000" bIns="46800" rtlCol="0">
            <a:normAutofit/>
          </a:bodyPr>
          <a:lstStyle/>
          <a:p>
            <a:pPr marR="0" lvl="0" fontAlgn="auto">
              <a:lnSpc>
                <a:spcPct val="130000"/>
              </a:lnSpc>
              <a:spcBef>
                <a:spcPts val="1200"/>
              </a:spcBef>
              <a:spcAft>
                <a:spcPts val="0"/>
              </a:spcAft>
              <a:buClr>
                <a:srgbClr val="548235"/>
              </a:buClr>
              <a:buSzTx/>
              <a:buChar char="●"/>
            </a:pPr>
            <a:r>
              <a:rPr lang="zh-CN" altLang="en-US"/>
              <a:t>单击此处编辑母版文本样式</a:t>
            </a:r>
            <a:endParaRPr lang="zh-CN" altLang="en-US"/>
          </a:p>
          <a:p>
            <a:pPr lvl="1">
              <a:buChar char="●"/>
              <a:tabLst>
                <a:tab pos="1609725" algn="l"/>
              </a:tabLst>
            </a:pPr>
            <a:r>
              <a:rPr lang="zh-CN" altLang="en-US"/>
              <a:t>二级</a:t>
            </a:r>
            <a:endParaRPr lang="zh-CN" altLang="en-US"/>
          </a:p>
          <a:p>
            <a:pPr lvl="2">
              <a:buChar char="●"/>
            </a:pPr>
            <a:r>
              <a:rPr lang="zh-CN" altLang="en-US"/>
              <a:t>三级</a:t>
            </a:r>
            <a:endParaRPr lang="zh-CN" altLang="en-US"/>
          </a:p>
          <a:p>
            <a:pPr lvl="3">
              <a:buFont typeface="Wingdings" panose="05000000000000000000" charset="0"/>
              <a:buChar char=""/>
            </a:pPr>
            <a:r>
              <a:rPr lang="zh-CN" altLang="en-US"/>
              <a:t>四级</a:t>
            </a:r>
            <a:endParaRPr lang="zh-CN" altLang="en-US"/>
          </a:p>
          <a:p>
            <a:pPr lvl="4"/>
            <a:r>
              <a:rPr lang="zh-CN" altLang="en-US"/>
              <a:t>五级</a:t>
            </a:r>
            <a:endParaRPr lang="zh-CN" altLang="en-US"/>
          </a:p>
        </p:txBody>
      </p:sp>
      <p:sp>
        <p:nvSpPr>
          <p:cNvPr id="2" name="标题占位符 1"/>
          <p:cNvSpPr>
            <a:spLocks noGrp="1"/>
          </p:cNvSpPr>
          <p:nvPr>
            <p:ph type="title"/>
            <p:custDataLst>
              <p:tags r:id="rId30"/>
            </p:custDataLst>
          </p:nvPr>
        </p:nvSpPr>
        <p:spPr>
          <a:xfrm>
            <a:off x="695960" y="360000"/>
            <a:ext cx="10800000" cy="720000"/>
          </a:xfrm>
          <a:prstGeom prst="rect">
            <a:avLst/>
          </a:prstGeom>
          <a:noFill/>
          <a:ln>
            <a:noFill/>
            <a:prstDash val="sysDash"/>
          </a:ln>
        </p:spPr>
        <p:txBody>
          <a:bodyPr vert="horz" wrap="square" lIns="91440" tIns="45720" rIns="91440" bIns="45720" rtlCol="0" anchor="b" anchorCtr="0">
            <a:normAutofit/>
          </a:bodyPr>
          <a:lstStyle/>
          <a:p>
            <a:pPr marL="0" marR="0" lvl="0" fontAlgn="auto">
              <a:lnSpc>
                <a:spcPct val="100000"/>
              </a:lnSpc>
              <a:buClrTx/>
              <a:buSzTx/>
              <a:buFontTx/>
            </a:pPr>
            <a:r>
              <a:rPr lang="zh-CN" altLang="en-US" dirty="0"/>
              <a:t>单击此处编辑母版标题样式</a:t>
            </a:r>
            <a:endParaRPr lang="zh-CN" altLang="en-US" dirty="0"/>
          </a:p>
        </p:txBody>
      </p:sp>
      <p:sp>
        <p:nvSpPr>
          <p:cNvPr id="5" name="KSO_TEMPLATE" hidden="1"/>
          <p:cNvSpPr/>
          <p:nvPr userDrawn="1">
            <p:custDataLst>
              <p:tags r:id="rId3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2"/>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kumimoji="0" lang="zh-CN" altLang="en-US" sz="3200" b="0" i="0" u="none" strike="noStrike" kern="1200" cap="none" spc="300" normalizeH="0" baseline="0" smtClean="0">
          <a:ln>
            <a:noFill/>
            <a:prstDash val="sysDot"/>
          </a:ln>
          <a:solidFill>
            <a:schemeClr val="tx1">
              <a:lumMod val="85000"/>
              <a:lumOff val="15000"/>
            </a:schemeClr>
          </a:solidFill>
          <a:latin typeface="+mj-ea"/>
          <a:ea typeface="+mj-ea"/>
          <a:cs typeface="MiSans Normal" panose="000005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0" lang="zh-CN" altLang="en-US" sz="1800" b="0" i="0" u="none" strike="noStrike" kern="1200" cap="none" spc="150" normalizeH="0" baseline="0">
          <a:ln>
            <a:noFill/>
            <a:prstDash val="sysDot"/>
          </a:ln>
          <a:solidFill>
            <a:schemeClr val="tx1">
              <a:lumMod val="75000"/>
              <a:lumOff val="25000"/>
            </a:schemeClr>
          </a:solidFill>
          <a:uFillTx/>
          <a:latin typeface="+mn-ea"/>
          <a:ea typeface="+mn-ea"/>
          <a:cs typeface="MiSans Normal" panose="00000500000000000000" charset="-122"/>
        </a:defRPr>
      </a:lvl1pPr>
      <a:lvl2pPr marL="685800" marR="0" indent="-228600" algn="l" defTabSz="914400" rtl="0" eaLnBrk="1" fontAlgn="auto" latinLnBrk="0" hangingPunct="1">
        <a:lnSpc>
          <a:spcPct val="120000"/>
        </a:lnSpc>
        <a:spcBef>
          <a:spcPts val="1200"/>
        </a:spcBef>
        <a:spcAft>
          <a:spcPts val="0"/>
        </a:spcAft>
        <a:buClr>
          <a:srgbClr val="548235"/>
        </a:buClr>
        <a:buFont typeface="Arial" panose="020B0604020202020204" pitchFamily="34" charset="0"/>
        <a:buChar char="•"/>
        <a:defRPr kumimoji="0" lang="zh-CN" altLang="en-US" sz="1600" b="0" i="0" u="none" strike="noStrike" kern="1200" cap="none" spc="150" normalizeH="0" baseline="0">
          <a:solidFill>
            <a:schemeClr val="tx1">
              <a:lumMod val="65000"/>
              <a:lumOff val="35000"/>
            </a:schemeClr>
          </a:solidFill>
          <a:uFillTx/>
          <a:latin typeface="+mn-ea"/>
          <a:ea typeface="+mn-ea"/>
          <a:cs typeface="MiSans Normal" panose="00000500000000000000" charset="-122"/>
          <a:sym typeface="+mn-ea"/>
        </a:defRPr>
      </a:lvl2pPr>
      <a:lvl3pPr marL="1143000" marR="0" indent="-228600" algn="l" defTabSz="914400" rtl="0" eaLnBrk="1" fontAlgn="auto" latinLnBrk="0" hangingPunct="1">
        <a:lnSpc>
          <a:spcPct val="120000"/>
        </a:lnSpc>
        <a:spcBef>
          <a:spcPts val="1200"/>
        </a:spcBef>
        <a:spcAft>
          <a:spcPts val="0"/>
        </a:spcAft>
        <a:buClr>
          <a:srgbClr val="548235"/>
        </a:buClr>
        <a:buFont typeface="Arial" panose="020B0604020202020204" pitchFamily="34" charset="0"/>
        <a:buChar char="•"/>
        <a:defRPr kumimoji="0" lang="zh-CN" altLang="en-US" sz="1600" b="0" i="0" u="none" strike="noStrike" kern="1200" cap="none" spc="150" normalizeH="0" baseline="0">
          <a:solidFill>
            <a:schemeClr val="tx1">
              <a:lumMod val="65000"/>
              <a:lumOff val="35000"/>
            </a:schemeClr>
          </a:solidFill>
          <a:uFillTx/>
          <a:latin typeface="+mn-ea"/>
          <a:ea typeface="+mn-ea"/>
          <a:cs typeface="MiSans Normal" panose="00000500000000000000" charset="-122"/>
          <a:sym typeface="+mn-ea"/>
        </a:defRPr>
      </a:lvl3pPr>
      <a:lvl4pPr marL="1600200" marR="0" indent="-228600" algn="l" defTabSz="914400" rtl="0" eaLnBrk="1" fontAlgn="auto" latinLnBrk="0" hangingPunct="1">
        <a:lnSpc>
          <a:spcPct val="120000"/>
        </a:lnSpc>
        <a:spcBef>
          <a:spcPts val="1200"/>
        </a:spcBef>
        <a:spcAft>
          <a:spcPts val="0"/>
        </a:spcAft>
        <a:buClr>
          <a:srgbClr val="548235"/>
        </a:buClr>
        <a:buFont typeface="Arial" panose="020B0604020202020204" pitchFamily="34" charset="0"/>
        <a:buChar char="•"/>
        <a:defRPr kumimoji="0" lang="zh-CN" altLang="en-US" sz="1400" b="0" i="0" u="none" strike="noStrike" kern="1200" cap="none" spc="150" normalizeH="0" baseline="0">
          <a:solidFill>
            <a:schemeClr val="tx1">
              <a:lumMod val="65000"/>
              <a:lumOff val="35000"/>
            </a:schemeClr>
          </a:solidFill>
          <a:uFillTx/>
          <a:latin typeface="+mn-ea"/>
          <a:ea typeface="+mn-ea"/>
          <a:cs typeface="MiSans Normal" panose="00000500000000000000" charset="-122"/>
          <a:sym typeface="+mn-ea"/>
        </a:defRPr>
      </a:lvl4pPr>
      <a:lvl5pPr marL="2057400" marR="0" indent="-228600" algn="l" defTabSz="914400" rtl="0" eaLnBrk="1" fontAlgn="auto" latinLnBrk="0" hangingPunct="1">
        <a:lnSpc>
          <a:spcPct val="120000"/>
        </a:lnSpc>
        <a:spcBef>
          <a:spcPts val="1200"/>
        </a:spcBef>
        <a:spcAft>
          <a:spcPts val="0"/>
        </a:spcAft>
        <a:buClr>
          <a:srgbClr val="548235"/>
        </a:buClr>
        <a:buFont typeface="Arial" panose="020B0604020202020204" pitchFamily="34" charset="0"/>
        <a:buChar char="•"/>
        <a:defRPr kumimoji="0" lang="zh-CN" altLang="en-US" sz="1400" b="0" i="0" u="none" strike="noStrike" kern="1200" cap="none" spc="150" normalizeH="0" baseline="0">
          <a:solidFill>
            <a:schemeClr val="tx1">
              <a:lumMod val="65000"/>
              <a:lumOff val="35000"/>
            </a:schemeClr>
          </a:solidFill>
          <a:uFillTx/>
          <a:latin typeface="+mn-ea"/>
          <a:ea typeface="+mn-ea"/>
          <a:cs typeface="MiSans Normal" panose="00000500000000000000" charset="-122"/>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0.xml"/><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s>
</file>

<file path=ppt/slides/_rels/slide11.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image" Target="../media/image20.png"/><Relationship Id="rId2" Type="http://schemas.openxmlformats.org/officeDocument/2006/relationships/tags" Target="../tags/tag367.xml"/><Relationship Id="rId15" Type="http://schemas.openxmlformats.org/officeDocument/2006/relationships/notesSlide" Target="../notesSlides/notesSlide11.xml"/><Relationship Id="rId14" Type="http://schemas.openxmlformats.org/officeDocument/2006/relationships/slideLayout" Target="../slideLayouts/slideLayout19.xml"/><Relationship Id="rId13" Type="http://schemas.openxmlformats.org/officeDocument/2006/relationships/tags" Target="../tags/tag377.xml"/><Relationship Id="rId12" Type="http://schemas.openxmlformats.org/officeDocument/2006/relationships/tags" Target="../tags/tag376.xml"/><Relationship Id="rId11" Type="http://schemas.openxmlformats.org/officeDocument/2006/relationships/tags" Target="../tags/tag375.xml"/><Relationship Id="rId10" Type="http://schemas.openxmlformats.org/officeDocument/2006/relationships/tags" Target="../tags/tag374.xml"/><Relationship Id="rId1" Type="http://schemas.openxmlformats.org/officeDocument/2006/relationships/tags" Target="../tags/tag366.xml"/></Relationships>
</file>

<file path=ppt/slides/_rels/slide12.xml.rels><?xml version="1.0" encoding="UTF-8" standalone="yes"?>
<Relationships xmlns="http://schemas.openxmlformats.org/package/2006/relationships"><Relationship Id="rId9" Type="http://schemas.openxmlformats.org/officeDocument/2006/relationships/tags" Target="../tags/tag386.xml"/><Relationship Id="rId8" Type="http://schemas.openxmlformats.org/officeDocument/2006/relationships/tags" Target="../tags/tag385.xml"/><Relationship Id="rId7" Type="http://schemas.openxmlformats.org/officeDocument/2006/relationships/tags" Target="../tags/tag384.xml"/><Relationship Id="rId6" Type="http://schemas.openxmlformats.org/officeDocument/2006/relationships/tags" Target="../tags/tag383.xml"/><Relationship Id="rId5" Type="http://schemas.openxmlformats.org/officeDocument/2006/relationships/tags" Target="../tags/tag382.xml"/><Relationship Id="rId4" Type="http://schemas.openxmlformats.org/officeDocument/2006/relationships/tags" Target="../tags/tag381.xml"/><Relationship Id="rId3" Type="http://schemas.openxmlformats.org/officeDocument/2006/relationships/tags" Target="../tags/tag380.xml"/><Relationship Id="rId2" Type="http://schemas.openxmlformats.org/officeDocument/2006/relationships/tags" Target="../tags/tag379.xml"/><Relationship Id="rId16" Type="http://schemas.openxmlformats.org/officeDocument/2006/relationships/notesSlide" Target="../notesSlides/notesSlide12.xml"/><Relationship Id="rId15" Type="http://schemas.openxmlformats.org/officeDocument/2006/relationships/slideLayout" Target="../slideLayouts/slideLayout20.xml"/><Relationship Id="rId14" Type="http://schemas.openxmlformats.org/officeDocument/2006/relationships/tags" Target="../tags/tag391.xml"/><Relationship Id="rId13" Type="http://schemas.openxmlformats.org/officeDocument/2006/relationships/tags" Target="../tags/tag390.xml"/><Relationship Id="rId12" Type="http://schemas.openxmlformats.org/officeDocument/2006/relationships/tags" Target="../tags/tag389.xml"/><Relationship Id="rId11" Type="http://schemas.openxmlformats.org/officeDocument/2006/relationships/tags" Target="../tags/tag388.xml"/><Relationship Id="rId10" Type="http://schemas.openxmlformats.org/officeDocument/2006/relationships/tags" Target="../tags/tag387.xml"/><Relationship Id="rId1" Type="http://schemas.openxmlformats.org/officeDocument/2006/relationships/tags" Target="../tags/tag378.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0.xml"/><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s>
</file>

<file path=ppt/slides/_rels/slide14.xml.rels><?xml version="1.0" encoding="UTF-8" standalone="yes"?>
<Relationships xmlns="http://schemas.openxmlformats.org/package/2006/relationships"><Relationship Id="rId9" Type="http://schemas.openxmlformats.org/officeDocument/2006/relationships/tags" Target="../tags/tag401.xml"/><Relationship Id="rId8" Type="http://schemas.openxmlformats.org/officeDocument/2006/relationships/tags" Target="../tags/tag400.xml"/><Relationship Id="rId7" Type="http://schemas.openxmlformats.org/officeDocument/2006/relationships/image" Target="../media/image10.png"/><Relationship Id="rId6" Type="http://schemas.openxmlformats.org/officeDocument/2006/relationships/tags" Target="../tags/tag399.xml"/><Relationship Id="rId5" Type="http://schemas.openxmlformats.org/officeDocument/2006/relationships/tags" Target="../tags/tag398.xml"/><Relationship Id="rId4" Type="http://schemas.openxmlformats.org/officeDocument/2006/relationships/tags" Target="../tags/tag397.xml"/><Relationship Id="rId3" Type="http://schemas.openxmlformats.org/officeDocument/2006/relationships/image" Target="../media/image9.png"/><Relationship Id="rId2" Type="http://schemas.openxmlformats.org/officeDocument/2006/relationships/tags" Target="../tags/tag396.xml"/><Relationship Id="rId16" Type="http://schemas.openxmlformats.org/officeDocument/2006/relationships/notesSlide" Target="../notesSlides/notesSlide14.xml"/><Relationship Id="rId15" Type="http://schemas.openxmlformats.org/officeDocument/2006/relationships/slideLayout" Target="../slideLayouts/slideLayout21.xml"/><Relationship Id="rId14" Type="http://schemas.openxmlformats.org/officeDocument/2006/relationships/tags" Target="../tags/tag405.xml"/><Relationship Id="rId13" Type="http://schemas.openxmlformats.org/officeDocument/2006/relationships/tags" Target="../tags/tag404.xml"/><Relationship Id="rId12" Type="http://schemas.openxmlformats.org/officeDocument/2006/relationships/tags" Target="../tags/tag403.xml"/><Relationship Id="rId11" Type="http://schemas.openxmlformats.org/officeDocument/2006/relationships/image" Target="../media/image21.png"/><Relationship Id="rId10" Type="http://schemas.openxmlformats.org/officeDocument/2006/relationships/tags" Target="../tags/tag402.xml"/><Relationship Id="rId1" Type="http://schemas.openxmlformats.org/officeDocument/2006/relationships/tags" Target="../tags/tag395.xml"/></Relationships>
</file>

<file path=ppt/slides/_rels/slide15.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tags" Target="../tags/tag413.xml"/><Relationship Id="rId7" Type="http://schemas.openxmlformats.org/officeDocument/2006/relationships/tags" Target="../tags/tag412.xml"/><Relationship Id="rId6" Type="http://schemas.openxmlformats.org/officeDocument/2006/relationships/tags" Target="../tags/tag411.xml"/><Relationship Id="rId5" Type="http://schemas.openxmlformats.org/officeDocument/2006/relationships/tags" Target="../tags/tag410.xml"/><Relationship Id="rId4" Type="http://schemas.openxmlformats.org/officeDocument/2006/relationships/tags" Target="../tags/tag409.xml"/><Relationship Id="rId3" Type="http://schemas.openxmlformats.org/officeDocument/2006/relationships/tags" Target="../tags/tag408.xml"/><Relationship Id="rId2" Type="http://schemas.openxmlformats.org/officeDocument/2006/relationships/tags" Target="../tags/tag407.xml"/><Relationship Id="rId16" Type="http://schemas.openxmlformats.org/officeDocument/2006/relationships/notesSlide" Target="../notesSlides/notesSlide15.xml"/><Relationship Id="rId15" Type="http://schemas.openxmlformats.org/officeDocument/2006/relationships/slideLayout" Target="../slideLayouts/slideLayout22.xml"/><Relationship Id="rId14" Type="http://schemas.openxmlformats.org/officeDocument/2006/relationships/tags" Target="../tags/tag419.xml"/><Relationship Id="rId13" Type="http://schemas.openxmlformats.org/officeDocument/2006/relationships/tags" Target="../tags/tag418.xml"/><Relationship Id="rId12" Type="http://schemas.openxmlformats.org/officeDocument/2006/relationships/tags" Target="../tags/tag417.xml"/><Relationship Id="rId11" Type="http://schemas.openxmlformats.org/officeDocument/2006/relationships/tags" Target="../tags/tag416.xml"/><Relationship Id="rId10" Type="http://schemas.openxmlformats.org/officeDocument/2006/relationships/tags" Target="../tags/tag415.xml"/><Relationship Id="rId1" Type="http://schemas.openxmlformats.org/officeDocument/2006/relationships/tags" Target="../tags/tag406.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0.xml"/><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s>
</file>

<file path=ppt/slides/_rels/slide17.xml.rels><?xml version="1.0" encoding="UTF-8" standalone="yes"?>
<Relationships xmlns="http://schemas.openxmlformats.org/package/2006/relationships"><Relationship Id="rId9" Type="http://schemas.openxmlformats.org/officeDocument/2006/relationships/tags" Target="../tags/tag429.xml"/><Relationship Id="rId8" Type="http://schemas.openxmlformats.org/officeDocument/2006/relationships/tags" Target="../tags/tag428.xml"/><Relationship Id="rId7" Type="http://schemas.openxmlformats.org/officeDocument/2006/relationships/tags" Target="../tags/tag427.xml"/><Relationship Id="rId6" Type="http://schemas.openxmlformats.org/officeDocument/2006/relationships/tags" Target="../tags/tag426.xml"/><Relationship Id="rId5" Type="http://schemas.openxmlformats.org/officeDocument/2006/relationships/image" Target="../media/image23.svg"/><Relationship Id="rId4" Type="http://schemas.openxmlformats.org/officeDocument/2006/relationships/image" Target="../media/image22.png"/><Relationship Id="rId3" Type="http://schemas.openxmlformats.org/officeDocument/2006/relationships/tags" Target="../tags/tag425.xml"/><Relationship Id="rId22" Type="http://schemas.openxmlformats.org/officeDocument/2006/relationships/notesSlide" Target="../notesSlides/notesSlide17.xml"/><Relationship Id="rId21" Type="http://schemas.openxmlformats.org/officeDocument/2006/relationships/slideLayout" Target="../slideLayouts/slideLayout23.xml"/><Relationship Id="rId20" Type="http://schemas.openxmlformats.org/officeDocument/2006/relationships/tags" Target="../tags/tag436.xml"/><Relationship Id="rId2" Type="http://schemas.openxmlformats.org/officeDocument/2006/relationships/tags" Target="../tags/tag424.xml"/><Relationship Id="rId19" Type="http://schemas.openxmlformats.org/officeDocument/2006/relationships/tags" Target="../tags/tag435.xml"/><Relationship Id="rId18" Type="http://schemas.openxmlformats.org/officeDocument/2006/relationships/tags" Target="../tags/tag434.xml"/><Relationship Id="rId17" Type="http://schemas.openxmlformats.org/officeDocument/2006/relationships/image" Target="../media/image27.svg"/><Relationship Id="rId16" Type="http://schemas.openxmlformats.org/officeDocument/2006/relationships/image" Target="../media/image26.png"/><Relationship Id="rId15" Type="http://schemas.openxmlformats.org/officeDocument/2006/relationships/tags" Target="../tags/tag433.xml"/><Relationship Id="rId14" Type="http://schemas.openxmlformats.org/officeDocument/2006/relationships/tags" Target="../tags/tag432.xml"/><Relationship Id="rId13" Type="http://schemas.openxmlformats.org/officeDocument/2006/relationships/tags" Target="../tags/tag431.xml"/><Relationship Id="rId12" Type="http://schemas.openxmlformats.org/officeDocument/2006/relationships/tags" Target="../tags/tag430.xml"/><Relationship Id="rId11" Type="http://schemas.openxmlformats.org/officeDocument/2006/relationships/image" Target="../media/image25.svg"/><Relationship Id="rId10" Type="http://schemas.openxmlformats.org/officeDocument/2006/relationships/image" Target="../media/image24.png"/><Relationship Id="rId1" Type="http://schemas.openxmlformats.org/officeDocument/2006/relationships/tags" Target="../tags/tag423.xml"/></Relationships>
</file>

<file path=ppt/slides/_rels/slide18.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tags" Target="../tags/tag443.xml"/><Relationship Id="rId7" Type="http://schemas.openxmlformats.org/officeDocument/2006/relationships/tags" Target="../tags/tag442.xml"/><Relationship Id="rId6" Type="http://schemas.openxmlformats.org/officeDocument/2006/relationships/tags" Target="../tags/tag441.xml"/><Relationship Id="rId5" Type="http://schemas.openxmlformats.org/officeDocument/2006/relationships/tags" Target="../tags/tag440.xml"/><Relationship Id="rId4" Type="http://schemas.openxmlformats.org/officeDocument/2006/relationships/image" Target="../media/image19.png"/><Relationship Id="rId3" Type="http://schemas.openxmlformats.org/officeDocument/2006/relationships/tags" Target="../tags/tag439.xml"/><Relationship Id="rId2" Type="http://schemas.openxmlformats.org/officeDocument/2006/relationships/tags" Target="../tags/tag438.xml"/><Relationship Id="rId19" Type="http://schemas.openxmlformats.org/officeDocument/2006/relationships/notesSlide" Target="../notesSlides/notesSlide18.xml"/><Relationship Id="rId18" Type="http://schemas.openxmlformats.org/officeDocument/2006/relationships/slideLayout" Target="../slideLayouts/slideLayout24.xml"/><Relationship Id="rId17" Type="http://schemas.openxmlformats.org/officeDocument/2006/relationships/tags" Target="../tags/tag450.xml"/><Relationship Id="rId16" Type="http://schemas.openxmlformats.org/officeDocument/2006/relationships/tags" Target="../tags/tag449.xml"/><Relationship Id="rId15" Type="http://schemas.openxmlformats.org/officeDocument/2006/relationships/tags" Target="../tags/tag448.xml"/><Relationship Id="rId14" Type="http://schemas.openxmlformats.org/officeDocument/2006/relationships/image" Target="../media/image20.png"/><Relationship Id="rId13" Type="http://schemas.openxmlformats.org/officeDocument/2006/relationships/tags" Target="../tags/tag447.xml"/><Relationship Id="rId12" Type="http://schemas.openxmlformats.org/officeDocument/2006/relationships/tags" Target="../tags/tag446.xml"/><Relationship Id="rId11" Type="http://schemas.openxmlformats.org/officeDocument/2006/relationships/tags" Target="../tags/tag445.xml"/><Relationship Id="rId10" Type="http://schemas.openxmlformats.org/officeDocument/2006/relationships/tags" Target="../tags/tag444.xml"/><Relationship Id="rId1" Type="http://schemas.openxmlformats.org/officeDocument/2006/relationships/tags" Target="../tags/tag43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1.xml"/><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s>
</file>

<file path=ppt/slides/_rels/slide2.xml.rels><?xml version="1.0" encoding="UTF-8" standalone="yes"?>
<Relationships xmlns="http://schemas.openxmlformats.org/package/2006/relationships"><Relationship Id="rId9" Type="http://schemas.openxmlformats.org/officeDocument/2006/relationships/tags" Target="../tags/tag287.xml"/><Relationship Id="rId8" Type="http://schemas.openxmlformats.org/officeDocument/2006/relationships/tags" Target="../tags/tag286.xml"/><Relationship Id="rId7" Type="http://schemas.openxmlformats.org/officeDocument/2006/relationships/tags" Target="../tags/tag285.x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tags" Target="../tags/tag281.xml"/><Relationship Id="rId20" Type="http://schemas.openxmlformats.org/officeDocument/2006/relationships/notesSlide" Target="../notesSlides/notesSlide2.xml"/><Relationship Id="rId2" Type="http://schemas.openxmlformats.org/officeDocument/2006/relationships/tags" Target="../tags/tag280.xml"/><Relationship Id="rId19" Type="http://schemas.openxmlformats.org/officeDocument/2006/relationships/slideLayout" Target="../slideLayouts/slideLayout13.xml"/><Relationship Id="rId18" Type="http://schemas.openxmlformats.org/officeDocument/2006/relationships/tags" Target="../tags/tag296.xml"/><Relationship Id="rId17" Type="http://schemas.openxmlformats.org/officeDocument/2006/relationships/tags" Target="../tags/tag295.xml"/><Relationship Id="rId16" Type="http://schemas.openxmlformats.org/officeDocument/2006/relationships/tags" Target="../tags/tag294.xml"/><Relationship Id="rId15" Type="http://schemas.openxmlformats.org/officeDocument/2006/relationships/tags" Target="../tags/tag293.xml"/><Relationship Id="rId14" Type="http://schemas.openxmlformats.org/officeDocument/2006/relationships/tags" Target="../tags/tag292.xml"/><Relationship Id="rId13" Type="http://schemas.openxmlformats.org/officeDocument/2006/relationships/tags" Target="../tags/tag291.xml"/><Relationship Id="rId12" Type="http://schemas.openxmlformats.org/officeDocument/2006/relationships/tags" Target="../tags/tag290.xml"/><Relationship Id="rId11" Type="http://schemas.openxmlformats.org/officeDocument/2006/relationships/tags" Target="../tags/tag289.xml"/><Relationship Id="rId10" Type="http://schemas.openxmlformats.org/officeDocument/2006/relationships/tags" Target="../tags/tag288.xml"/><Relationship Id="rId1" Type="http://schemas.openxmlformats.org/officeDocument/2006/relationships/tags" Target="../tags/tag279.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0.xml"/><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s>
</file>

<file path=ppt/slides/_rels/slide4.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306.xml"/><Relationship Id="rId7" Type="http://schemas.openxmlformats.org/officeDocument/2006/relationships/tags" Target="../tags/tag305.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image" Target="../media/image9.png"/><Relationship Id="rId3" Type="http://schemas.openxmlformats.org/officeDocument/2006/relationships/tags" Target="../tags/tag302.xml"/><Relationship Id="rId2" Type="http://schemas.openxmlformats.org/officeDocument/2006/relationships/tags" Target="../tags/tag301.xml"/><Relationship Id="rId19" Type="http://schemas.openxmlformats.org/officeDocument/2006/relationships/notesSlide" Target="../notesSlides/notesSlide4.xml"/><Relationship Id="rId18" Type="http://schemas.openxmlformats.org/officeDocument/2006/relationships/slideLayout" Target="../slideLayouts/slideLayout14.xml"/><Relationship Id="rId17" Type="http://schemas.openxmlformats.org/officeDocument/2006/relationships/tags" Target="../tags/tag313.xml"/><Relationship Id="rId16" Type="http://schemas.openxmlformats.org/officeDocument/2006/relationships/tags" Target="../tags/tag312.xml"/><Relationship Id="rId15" Type="http://schemas.openxmlformats.org/officeDocument/2006/relationships/tags" Target="../tags/tag311.xml"/><Relationship Id="rId14" Type="http://schemas.openxmlformats.org/officeDocument/2006/relationships/image" Target="../media/image11.png"/><Relationship Id="rId13" Type="http://schemas.openxmlformats.org/officeDocument/2006/relationships/tags" Target="../tags/tag310.xml"/><Relationship Id="rId12" Type="http://schemas.openxmlformats.org/officeDocument/2006/relationships/tags" Target="../tags/tag309.xml"/><Relationship Id="rId11" Type="http://schemas.openxmlformats.org/officeDocument/2006/relationships/tags" Target="../tags/tag308.xml"/><Relationship Id="rId10" Type="http://schemas.openxmlformats.org/officeDocument/2006/relationships/tags" Target="../tags/tag307.xml"/><Relationship Id="rId1" Type="http://schemas.openxmlformats.org/officeDocument/2006/relationships/tags" Target="../tags/tag300.xml"/></Relationships>
</file>

<file path=ppt/slides/_rels/slide5.xml.rels><?xml version="1.0" encoding="UTF-8" standalone="yes"?>
<Relationships xmlns="http://schemas.openxmlformats.org/package/2006/relationships"><Relationship Id="rId9" Type="http://schemas.openxmlformats.org/officeDocument/2006/relationships/tags" Target="../tags/tag321.xml"/><Relationship Id="rId8" Type="http://schemas.openxmlformats.org/officeDocument/2006/relationships/tags" Target="../tags/tag320.xml"/><Relationship Id="rId7" Type="http://schemas.openxmlformats.org/officeDocument/2006/relationships/tags" Target="../tags/tag319.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3" Type="http://schemas.openxmlformats.org/officeDocument/2006/relationships/image" Target="../media/image12.png"/><Relationship Id="rId2" Type="http://schemas.openxmlformats.org/officeDocument/2006/relationships/tags" Target="../tags/tag315.xml"/><Relationship Id="rId15" Type="http://schemas.openxmlformats.org/officeDocument/2006/relationships/notesSlide" Target="../notesSlides/notesSlide5.xml"/><Relationship Id="rId14" Type="http://schemas.openxmlformats.org/officeDocument/2006/relationships/slideLayout" Target="../slideLayouts/slideLayout15.xml"/><Relationship Id="rId13" Type="http://schemas.openxmlformats.org/officeDocument/2006/relationships/tags" Target="../tags/tag325.xml"/><Relationship Id="rId12" Type="http://schemas.openxmlformats.org/officeDocument/2006/relationships/tags" Target="../tags/tag324.xml"/><Relationship Id="rId11" Type="http://schemas.openxmlformats.org/officeDocument/2006/relationships/tags" Target="../tags/tag323.xml"/><Relationship Id="rId10" Type="http://schemas.openxmlformats.org/officeDocument/2006/relationships/tags" Target="../tags/tag322.xml"/><Relationship Id="rId1" Type="http://schemas.openxmlformats.org/officeDocument/2006/relationships/tags" Target="../tags/tag314.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0.xml"/><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tags" Target="../tags/tag326.xml"/></Relationships>
</file>

<file path=ppt/slides/_rels/slide7.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tags" Target="../tags/tag334.xml"/><Relationship Id="rId7" Type="http://schemas.openxmlformats.org/officeDocument/2006/relationships/tags" Target="../tags/tag333.xml"/><Relationship Id="rId6" Type="http://schemas.openxmlformats.org/officeDocument/2006/relationships/tags" Target="../tags/tag332.xml"/><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tags" Target="../tags/tag331.xml"/><Relationship Id="rId22" Type="http://schemas.openxmlformats.org/officeDocument/2006/relationships/notesSlide" Target="../notesSlides/notesSlide7.xml"/><Relationship Id="rId21" Type="http://schemas.openxmlformats.org/officeDocument/2006/relationships/slideLayout" Target="../slideLayouts/slideLayout16.xml"/><Relationship Id="rId20" Type="http://schemas.openxmlformats.org/officeDocument/2006/relationships/tags" Target="../tags/tag342.xml"/><Relationship Id="rId2" Type="http://schemas.openxmlformats.org/officeDocument/2006/relationships/tags" Target="../tags/tag330.xml"/><Relationship Id="rId19" Type="http://schemas.openxmlformats.org/officeDocument/2006/relationships/tags" Target="../tags/tag341.xml"/><Relationship Id="rId18" Type="http://schemas.openxmlformats.org/officeDocument/2006/relationships/tags" Target="../tags/tag340.xml"/><Relationship Id="rId17" Type="http://schemas.openxmlformats.org/officeDocument/2006/relationships/image" Target="../media/image18.svg"/><Relationship Id="rId16" Type="http://schemas.openxmlformats.org/officeDocument/2006/relationships/image" Target="../media/image17.png"/><Relationship Id="rId15" Type="http://schemas.openxmlformats.org/officeDocument/2006/relationships/tags" Target="../tags/tag339.xml"/><Relationship Id="rId14" Type="http://schemas.openxmlformats.org/officeDocument/2006/relationships/tags" Target="../tags/tag338.xml"/><Relationship Id="rId13" Type="http://schemas.openxmlformats.org/officeDocument/2006/relationships/tags" Target="../tags/tag337.xml"/><Relationship Id="rId12" Type="http://schemas.openxmlformats.org/officeDocument/2006/relationships/tags" Target="../tags/tag336.xml"/><Relationship Id="rId11" Type="http://schemas.openxmlformats.org/officeDocument/2006/relationships/image" Target="../media/image16.svg"/><Relationship Id="rId10" Type="http://schemas.openxmlformats.org/officeDocument/2006/relationships/image" Target="../media/image15.png"/><Relationship Id="rId1" Type="http://schemas.openxmlformats.org/officeDocument/2006/relationships/tags" Target="../tags/tag329.xml"/></Relationships>
</file>

<file path=ppt/slides/_rels/slide8.xml.rels><?xml version="1.0" encoding="UTF-8" standalone="yes"?>
<Relationships xmlns="http://schemas.openxmlformats.org/package/2006/relationships"><Relationship Id="rId9" Type="http://schemas.openxmlformats.org/officeDocument/2006/relationships/tags" Target="../tags/tag351.xml"/><Relationship Id="rId8" Type="http://schemas.openxmlformats.org/officeDocument/2006/relationships/tags" Target="../tags/tag350.xml"/><Relationship Id="rId7" Type="http://schemas.openxmlformats.org/officeDocument/2006/relationships/tags" Target="../tags/tag349.xml"/><Relationship Id="rId6" Type="http://schemas.openxmlformats.org/officeDocument/2006/relationships/tags" Target="../tags/tag348.xml"/><Relationship Id="rId5" Type="http://schemas.openxmlformats.org/officeDocument/2006/relationships/tags" Target="../tags/tag347.xml"/><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tags" Target="../tags/tag344.xml"/><Relationship Id="rId13" Type="http://schemas.openxmlformats.org/officeDocument/2006/relationships/notesSlide" Target="../notesSlides/notesSlide8.xml"/><Relationship Id="rId12" Type="http://schemas.openxmlformats.org/officeDocument/2006/relationships/slideLayout" Target="../slideLayouts/slideLayout17.xml"/><Relationship Id="rId11" Type="http://schemas.openxmlformats.org/officeDocument/2006/relationships/tags" Target="../tags/tag353.xml"/><Relationship Id="rId10" Type="http://schemas.openxmlformats.org/officeDocument/2006/relationships/tags" Target="../tags/tag352.xml"/><Relationship Id="rId1" Type="http://schemas.openxmlformats.org/officeDocument/2006/relationships/tags" Target="../tags/tag343.xml"/></Relationships>
</file>

<file path=ppt/slides/_rels/slide9.xml.rels><?xml version="1.0" encoding="UTF-8" standalone="yes"?>
<Relationships xmlns="http://schemas.openxmlformats.org/package/2006/relationships"><Relationship Id="rId9" Type="http://schemas.openxmlformats.org/officeDocument/2006/relationships/tags" Target="../tags/tag361.xml"/><Relationship Id="rId8" Type="http://schemas.openxmlformats.org/officeDocument/2006/relationships/tags" Target="../tags/tag360.xml"/><Relationship Id="rId7" Type="http://schemas.openxmlformats.org/officeDocument/2006/relationships/tags" Target="../tags/tag359.xml"/><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image" Target="../media/image19.png"/><Relationship Id="rId2" Type="http://schemas.openxmlformats.org/officeDocument/2006/relationships/tags" Target="../tags/tag355.xml"/><Relationship Id="rId12" Type="http://schemas.openxmlformats.org/officeDocument/2006/relationships/notesSlide" Target="../notesSlides/notesSlide9.xml"/><Relationship Id="rId11" Type="http://schemas.openxmlformats.org/officeDocument/2006/relationships/slideLayout" Target="../slideLayouts/slideLayout18.xml"/><Relationship Id="rId10" Type="http://schemas.openxmlformats.org/officeDocument/2006/relationships/tags" Target="../tags/tag362.xml"/><Relationship Id="rId1" Type="http://schemas.openxmlformats.org/officeDocument/2006/relationships/tags" Target="../tags/tag3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6389"/>
            <p:custDataLst>
              <p:tags r:id="rId1"/>
            </p:custDataLst>
          </p:nvPr>
        </p:nvSpPr>
        <p:spPr/>
        <p:txBody>
          <a:bodyPr/>
          <a:p>
            <a:r>
              <a:rPr lang="en-US" altLang="en-US"/>
              <a:t>2025/12/24</a:t>
            </a:r>
            <a:endParaRPr lang="en-US" altLang="en-US"/>
          </a:p>
        </p:txBody>
      </p:sp>
      <p:sp>
        <p:nvSpPr>
          <p:cNvPr id="3" name="标题 2"/>
          <p:cNvSpPr>
            <a:spLocks noGrp="1"/>
          </p:cNvSpPr>
          <p:nvPr>
            <p:ph type="title" idx="16388"/>
            <p:custDataLst>
              <p:tags r:id="rId2"/>
            </p:custDataLst>
          </p:nvPr>
        </p:nvSpPr>
        <p:spPr/>
        <p:txBody>
          <a:bodyPr>
            <a:normAutofit fontScale="90000"/>
          </a:bodyPr>
          <a:p>
            <a:r>
              <a:rPr lang="zh-CN" altLang="en-US"/>
              <a:t>解密大模型：生成式 AI 究竟是如何思考的</a:t>
            </a:r>
            <a:endParaRPr lang="zh-CN" altLang="en-US"/>
          </a:p>
        </p:txBody>
      </p:sp>
      <p:sp>
        <p:nvSpPr>
          <p:cNvPr id="4" name="文本占位符 3"/>
          <p:cNvSpPr>
            <a:spLocks noGrp="1"/>
          </p:cNvSpPr>
          <p:nvPr>
            <p:ph type="body" idx="16390"/>
            <p:custDataLst>
              <p:tags r:id="rId3"/>
            </p:custDataLst>
          </p:nvPr>
        </p:nvSpPr>
        <p:spPr/>
        <p:txBody>
          <a:bodyPr>
            <a:normAutofit/>
          </a:bodyPr>
          <a:p>
            <a:r>
              <a:rPr lang="zh-CN" altLang="en-US"/>
              <a:t>汇报人: WPS</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关键局限与风险</a:t>
            </a:r>
            <a:endParaRPr lang="zh-CN" altLang="en-US"/>
          </a:p>
        </p:txBody>
      </p:sp>
      <p:sp>
        <p:nvSpPr>
          <p:cNvPr id="3" name="文本占位符 2"/>
          <p:cNvSpPr>
            <a:spLocks noGrp="1"/>
          </p:cNvSpPr>
          <p:nvPr>
            <p:ph type="body" idx="16389"/>
            <p:custDataLst>
              <p:tags r:id="rId2"/>
            </p:custDataLst>
          </p:nvPr>
        </p:nvSpPr>
        <p:spPr/>
        <p:txBody>
          <a:bodyPr/>
          <a:p>
            <a:r>
              <a:rPr lang="zh-CN" altLang="en-US"/>
              <a:t>03</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幻觉（Hallucination）机理</a:t>
            </a:r>
            <a:endParaRPr lang="zh-CN" altLang="en-US"/>
          </a:p>
        </p:txBody>
      </p:sp>
      <p:grpSp>
        <p:nvGrpSpPr>
          <p:cNvPr id="16" name="组合 15"/>
          <p:cNvGrpSpPr/>
          <p:nvPr/>
        </p:nvGrpSpPr>
        <p:grpSpPr>
          <a:xfrm>
            <a:off x="609600" y="2286000"/>
            <a:ext cx="7391400" cy="3962400"/>
            <a:chOff x="960" y="3600"/>
            <a:chExt cx="11640" cy="6240"/>
          </a:xfrm>
        </p:grpSpPr>
      </p:grpSp>
      <p:pic>
        <p:nvPicPr>
          <p:cNvPr id="17" name="内容占位符 16" descr="simple_default_03"/>
          <p:cNvPicPr>
            <a:picLocks noChangeAspect="1"/>
          </p:cNvPicPr>
          <p:nvPr>
            <p:ph idx="16392"/>
            <p:custDataLst>
              <p:tags r:id="rId2"/>
            </p:custDataLst>
          </p:nvPr>
        </p:nvPicPr>
        <p:blipFill>
          <a:blip r:embed="rId3"/>
          <a:srcRect l="35313" r="35313"/>
          <a:stretch>
            <a:fillRect/>
          </a:stretch>
        </p:blipFill>
        <p:spPr>
          <a:xfrm>
            <a:off x="8610600" y="0"/>
            <a:ext cx="3581400" cy="6858000"/>
          </a:xfrm>
          <a:custGeom>
            <a:avLst/>
            <a:gdLst>
              <a:gd name="connisteX0" fmla="*/ 0 w 3581400"/>
              <a:gd name="connsiteY0" fmla="*/ 0 h 6858000"/>
              <a:gd name="connisteX1" fmla="*/ 3581400 w 3581400"/>
              <a:gd name="connsiteY1" fmla="*/ 0 h 6858000"/>
              <a:gd name="connisteX2" fmla="*/ 3581400 w 3581400"/>
              <a:gd name="connsiteY2" fmla="*/ 6858000 h 6858000"/>
              <a:gd name="connisteX3" fmla="*/ 0 w 3581400"/>
              <a:gd name="connsiteY3" fmla="*/ 6858000 h 6858000"/>
              <a:gd name="connisteX4" fmla="*/ 0 w 35814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3581400" h="6858000">
                <a:moveTo>
                  <a:pt x="0" y="0"/>
                </a:moveTo>
                <a:lnTo>
                  <a:pt x="3581400" y="0"/>
                </a:lnTo>
                <a:lnTo>
                  <a:pt x="3581400" y="6858000"/>
                </a:lnTo>
                <a:lnTo>
                  <a:pt x="0" y="6858000"/>
                </a:lnTo>
                <a:lnTo>
                  <a:pt x="0" y="0"/>
                </a:lnTo>
                <a:close/>
              </a:path>
            </a:pathLst>
          </a:custGeom>
        </p:spPr>
      </p:pic>
      <p:sp>
        <p:nvSpPr>
          <p:cNvPr id="4" name="装饰  2"/>
          <p:cNvSpPr>
            <a:spLocks noGrp="1"/>
          </p:cNvSpPr>
          <p:nvPr>
            <p:ph type="body" idx="16393"/>
            <p:custDataLst>
              <p:tags r:id="rId4"/>
            </p:custDataLst>
          </p:nvPr>
        </p:nvSpPr>
        <p:spPr/>
        <p:txBody>
          <a:bodyPr/>
          <a:p>
            <a:r>
              <a:rPr lang="zh-CN" altLang="en-US"/>
              <a:t> </a:t>
            </a:r>
            <a:endParaRPr lang="zh-CN" altLang="en-US"/>
          </a:p>
        </p:txBody>
      </p:sp>
      <p:sp>
        <p:nvSpPr>
          <p:cNvPr id="5" name="文本占位符 4"/>
          <p:cNvSpPr>
            <a:spLocks noGrp="1"/>
          </p:cNvSpPr>
          <p:nvPr>
            <p:ph type="body" idx="16386"/>
            <p:custDataLst>
              <p:tags r:id="rId5"/>
            </p:custDataLst>
          </p:nvPr>
        </p:nvSpPr>
        <p:spPr/>
        <p:txBody>
          <a:bodyPr/>
          <a:p>
            <a:r>
              <a:rPr lang="zh-CN" altLang="en-US"/>
              <a:t>底层生成逻辑：概率驱动的“无中生有”</a:t>
            </a:r>
            <a:endParaRPr lang="zh-CN" altLang="en-US"/>
          </a:p>
        </p:txBody>
      </p:sp>
      <p:sp>
        <p:nvSpPr>
          <p:cNvPr id="6" name="文本占位符 5"/>
          <p:cNvSpPr>
            <a:spLocks noGrp="1"/>
          </p:cNvSpPr>
          <p:nvPr>
            <p:ph type="body" idx="16387"/>
            <p:custDataLst>
              <p:tags r:id="rId6"/>
            </p:custDataLst>
          </p:nvPr>
        </p:nvSpPr>
        <p:spPr/>
        <p:txBody>
          <a:bodyPr>
            <a:normAutofit fontScale="80000"/>
          </a:bodyPr>
          <a:p>
            <a:r>
              <a:rPr lang="zh-CN" altLang="en-US"/>
              <a:t>大模型作为概率生成系统，其核心机制是基于前文预测下一个最优token。当遇到知识盲区或信息不充分时，模型仍会依据统计规律“强行接龙”，导致虚构内容的生成，而非主动承认无知。</a:t>
            </a:r>
            <a:endParaRPr lang="zh-CN" altLang="en-US"/>
          </a:p>
        </p:txBody>
      </p:sp>
      <p:sp>
        <p:nvSpPr>
          <p:cNvPr id="7" name="装饰  5"/>
          <p:cNvSpPr>
            <a:spLocks noGrp="1"/>
          </p:cNvSpPr>
          <p:nvPr>
            <p:ph type="body" idx="16394"/>
            <p:custDataLst>
              <p:tags r:id="rId7"/>
            </p:custDataLst>
          </p:nvPr>
        </p:nvSpPr>
        <p:spPr/>
        <p:txBody>
          <a:bodyPr/>
          <a:p>
            <a:r>
              <a:rPr lang="zh-CN" altLang="en-US"/>
              <a:t> </a:t>
            </a:r>
            <a:endParaRPr lang="zh-CN" altLang="en-US"/>
          </a:p>
        </p:txBody>
      </p:sp>
      <p:sp>
        <p:nvSpPr>
          <p:cNvPr id="8" name="文本占位符 7"/>
          <p:cNvSpPr>
            <a:spLocks noGrp="1"/>
          </p:cNvSpPr>
          <p:nvPr>
            <p:ph type="body" idx="16388"/>
            <p:custDataLst>
              <p:tags r:id="rId8"/>
            </p:custDataLst>
          </p:nvPr>
        </p:nvSpPr>
        <p:spPr/>
        <p:txBody>
          <a:bodyPr/>
          <a:p>
            <a:r>
              <a:rPr lang="zh-CN" altLang="en-US"/>
              <a:t>典型表现：细节翔实的虚构内容</a:t>
            </a:r>
            <a:endParaRPr lang="zh-CN" altLang="en-US"/>
          </a:p>
        </p:txBody>
      </p:sp>
      <p:sp>
        <p:nvSpPr>
          <p:cNvPr id="9" name="文本占位符 8"/>
          <p:cNvSpPr>
            <a:spLocks noGrp="1"/>
          </p:cNvSpPr>
          <p:nvPr>
            <p:ph type="body" idx="16389"/>
            <p:custDataLst>
              <p:tags r:id="rId9"/>
            </p:custDataLst>
          </p:nvPr>
        </p:nvSpPr>
        <p:spPr/>
        <p:txBody>
          <a:bodyPr>
            <a:normAutofit/>
          </a:bodyPr>
          <a:p>
            <a:r>
              <a:rPr lang="zh-CN" altLang="en-US" sz="1300"/>
              <a:t>幻觉内容常具备高度迷惑性，表现为编造看似合理的事实，包括但不限于虚假的学术引文、不存在的数据、虚构的人物对话或情节，且语言流畅、细节丰富，难以直观辨别真伪。</a:t>
            </a:r>
            <a:endParaRPr lang="zh-CN" altLang="en-US" sz="1300"/>
          </a:p>
        </p:txBody>
      </p:sp>
      <p:sp>
        <p:nvSpPr>
          <p:cNvPr id="10" name="装饰  8"/>
          <p:cNvSpPr>
            <a:spLocks noGrp="1"/>
          </p:cNvSpPr>
          <p:nvPr>
            <p:ph type="body" idx="16395"/>
            <p:custDataLst>
              <p:tags r:id="rId10"/>
            </p:custDataLst>
          </p:nvPr>
        </p:nvSpPr>
        <p:spPr/>
        <p:txBody>
          <a:bodyPr/>
          <a:p>
            <a:r>
              <a:rPr lang="zh-CN" altLang="en-US"/>
              <a:t> </a:t>
            </a:r>
            <a:endParaRPr lang="zh-CN" altLang="en-US"/>
          </a:p>
        </p:txBody>
      </p:sp>
      <p:sp>
        <p:nvSpPr>
          <p:cNvPr id="11" name="文本占位符 10"/>
          <p:cNvSpPr>
            <a:spLocks noGrp="1"/>
          </p:cNvSpPr>
          <p:nvPr>
            <p:ph type="body" idx="16390"/>
            <p:custDataLst>
              <p:tags r:id="rId11"/>
            </p:custDataLst>
          </p:nvPr>
        </p:nvSpPr>
        <p:spPr/>
        <p:txBody>
          <a:bodyPr/>
          <a:p>
            <a:r>
              <a:rPr lang="zh-CN" altLang="en-US"/>
              <a:t>应对策略：多维度事实校验机制</a:t>
            </a:r>
            <a:endParaRPr lang="zh-CN" altLang="en-US"/>
          </a:p>
        </p:txBody>
      </p:sp>
      <p:sp>
        <p:nvSpPr>
          <p:cNvPr id="12" name="文本占位符 11"/>
          <p:cNvSpPr>
            <a:spLocks noGrp="1"/>
          </p:cNvSpPr>
          <p:nvPr>
            <p:ph type="body" idx="16391"/>
            <p:custDataLst>
              <p:tags r:id="rId12"/>
            </p:custDataLst>
          </p:nvPr>
        </p:nvSpPr>
        <p:spPr/>
        <p:txBody>
          <a:bodyPr>
            <a:normAutofit/>
          </a:bodyPr>
          <a:p>
            <a:r>
              <a:rPr lang="zh-CN" altLang="en-US" sz="1300"/>
              <a:t>降低幻觉风险需从技术与使用习惯双管齐下：技术层面可引入强制事实核查模块、要求模型引用可溯源资料；使用层面需养成交叉验证习惯，对关键信息通过权威渠道二次确认。</a:t>
            </a:r>
            <a:endParaRPr lang="zh-CN" altLang="en-US" sz="1300"/>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其他局限</a:t>
            </a:r>
            <a:endParaRPr lang="zh-CN" altLang="en-US"/>
          </a:p>
        </p:txBody>
      </p:sp>
      <p:grpSp>
        <p:nvGrpSpPr>
          <p:cNvPr id="15" name="组合 14"/>
          <p:cNvGrpSpPr/>
          <p:nvPr/>
        </p:nvGrpSpPr>
        <p:grpSpPr>
          <a:xfrm>
            <a:off x="609600" y="1828800"/>
            <a:ext cx="10972800" cy="4419600"/>
            <a:chOff x="960" y="2880"/>
            <a:chExt cx="17280" cy="6960"/>
          </a:xfrm>
        </p:grpSpPr>
      </p:grpSp>
      <p:sp>
        <p:nvSpPr>
          <p:cNvPr id="3" name="装饰  1"/>
          <p:cNvSpPr>
            <a:spLocks noGrp="1"/>
          </p:cNvSpPr>
          <p:nvPr>
            <p:ph type="body" idx="16395"/>
            <p:custDataLst>
              <p:tags r:id="rId2"/>
            </p:custDataLst>
          </p:nvPr>
        </p:nvSpPr>
        <p:spPr/>
        <p:txBody>
          <a:bodyPr/>
          <a:p>
            <a:r>
              <a:rPr lang="zh-CN" altLang="en-US"/>
              <a:t> </a:t>
            </a:r>
            <a:endParaRPr lang="zh-CN" altLang="en-US"/>
          </a:p>
        </p:txBody>
      </p:sp>
      <p:sp>
        <p:nvSpPr>
          <p:cNvPr id="4" name="文本占位符 3"/>
          <p:cNvSpPr>
            <a:spLocks noGrp="1"/>
          </p:cNvSpPr>
          <p:nvPr>
            <p:ph type="body" idx="16388"/>
            <p:custDataLst>
              <p:tags r:id="rId3"/>
            </p:custDataLst>
          </p:nvPr>
        </p:nvSpPr>
        <p:spPr/>
        <p:txBody>
          <a:bodyPr/>
          <a:p>
            <a:r>
              <a:rPr lang="zh-CN" altLang="en-US"/>
              <a:t>01</a:t>
            </a:r>
            <a:endParaRPr lang="zh-CN" altLang="en-US"/>
          </a:p>
        </p:txBody>
      </p:sp>
      <p:sp>
        <p:nvSpPr>
          <p:cNvPr id="5" name="文本占位符 4"/>
          <p:cNvSpPr>
            <a:spLocks noGrp="1"/>
          </p:cNvSpPr>
          <p:nvPr>
            <p:ph type="body" idx="16386"/>
            <p:custDataLst>
              <p:tags r:id="rId4"/>
            </p:custDataLst>
          </p:nvPr>
        </p:nvSpPr>
        <p:spPr/>
        <p:txBody>
          <a:bodyPr/>
          <a:p>
            <a:r>
              <a:rPr lang="zh-CN" altLang="en-US"/>
              <a:t>知识时效性缺失：静态训练数据的固有瓶颈</a:t>
            </a:r>
            <a:endParaRPr lang="zh-CN" altLang="en-US"/>
          </a:p>
        </p:txBody>
      </p:sp>
      <p:sp>
        <p:nvSpPr>
          <p:cNvPr id="6" name="文本占位符 5"/>
          <p:cNvSpPr>
            <a:spLocks noGrp="1"/>
          </p:cNvSpPr>
          <p:nvPr>
            <p:ph type="body" idx="16387"/>
            <p:custDataLst>
              <p:tags r:id="rId5"/>
            </p:custDataLst>
          </p:nvPr>
        </p:nvSpPr>
        <p:spPr/>
        <p:txBody>
          <a:bodyPr/>
          <a:p>
            <a:r>
              <a:rPr lang="zh-CN" altLang="en-US"/>
              <a:t>模型训练完成后知识即固定，无法自主更新，导致对训练截止日后的新事件、新数据、新政策等实时信息一无所知，需依赖外部插件（如搜索引擎）动态补充最新内容。</a:t>
            </a:r>
            <a:endParaRPr lang="zh-CN" altLang="en-US"/>
          </a:p>
        </p:txBody>
      </p:sp>
      <p:sp>
        <p:nvSpPr>
          <p:cNvPr id="7" name="装饰  5"/>
          <p:cNvSpPr>
            <a:spLocks noGrp="1"/>
          </p:cNvSpPr>
          <p:nvPr>
            <p:ph type="body" idx="16396"/>
            <p:custDataLst>
              <p:tags r:id="rId6"/>
            </p:custDataLst>
          </p:nvPr>
        </p:nvSpPr>
        <p:spPr/>
        <p:txBody>
          <a:bodyPr/>
          <a:p>
            <a:r>
              <a:rPr lang="zh-CN" altLang="en-US"/>
              <a:t> </a:t>
            </a:r>
            <a:endParaRPr lang="zh-CN" altLang="en-US"/>
          </a:p>
        </p:txBody>
      </p:sp>
      <p:sp>
        <p:nvSpPr>
          <p:cNvPr id="8" name="文本占位符 7"/>
          <p:cNvSpPr>
            <a:spLocks noGrp="1"/>
          </p:cNvSpPr>
          <p:nvPr>
            <p:ph type="body" idx="16391"/>
            <p:custDataLst>
              <p:tags r:id="rId7"/>
            </p:custDataLst>
          </p:nvPr>
        </p:nvSpPr>
        <p:spPr/>
        <p:txBody>
          <a:bodyPr/>
          <a:p>
            <a:r>
              <a:rPr lang="zh-CN" altLang="en-US"/>
              <a:t>02</a:t>
            </a:r>
            <a:endParaRPr lang="zh-CN" altLang="en-US"/>
          </a:p>
        </p:txBody>
      </p:sp>
      <p:sp>
        <p:nvSpPr>
          <p:cNvPr id="9" name="文本占位符 8"/>
          <p:cNvSpPr>
            <a:spLocks noGrp="1"/>
          </p:cNvSpPr>
          <p:nvPr>
            <p:ph type="body" idx="16389"/>
            <p:custDataLst>
              <p:tags r:id="rId8"/>
            </p:custDataLst>
          </p:nvPr>
        </p:nvSpPr>
        <p:spPr/>
        <p:txBody>
          <a:bodyPr/>
          <a:p>
            <a:r>
              <a:rPr lang="zh-CN" altLang="en-US"/>
              <a:t>价值观偏差：人类反馈的分布局限性</a:t>
            </a:r>
            <a:endParaRPr lang="zh-CN" altLang="en-US"/>
          </a:p>
        </p:txBody>
      </p:sp>
      <p:sp>
        <p:nvSpPr>
          <p:cNvPr id="10" name="文本占位符 9"/>
          <p:cNvSpPr>
            <a:spLocks noGrp="1"/>
          </p:cNvSpPr>
          <p:nvPr>
            <p:ph type="body" idx="16390"/>
            <p:custDataLst>
              <p:tags r:id="rId9"/>
            </p:custDataLst>
          </p:nvPr>
        </p:nvSpPr>
        <p:spPr/>
        <p:txBody>
          <a:bodyPr/>
          <a:p>
            <a:r>
              <a:rPr lang="zh-CN" altLang="en-US"/>
              <a:t>RLHF过程中，人类标注员的价值观、文化背景和认知局限会被编码进模型。由于标注数据难以完全覆盖所有群体和场景，模型可能在特定问题上表现出与部分用户群体不符的价值观倾向。</a:t>
            </a:r>
            <a:endParaRPr lang="zh-CN" altLang="en-US"/>
          </a:p>
        </p:txBody>
      </p:sp>
      <p:sp>
        <p:nvSpPr>
          <p:cNvPr id="11" name="装饰  9"/>
          <p:cNvSpPr>
            <a:spLocks noGrp="1"/>
          </p:cNvSpPr>
          <p:nvPr>
            <p:ph type="body" idx="16397"/>
            <p:custDataLst>
              <p:tags r:id="rId10"/>
            </p:custDataLst>
          </p:nvPr>
        </p:nvSpPr>
        <p:spPr/>
        <p:txBody>
          <a:bodyPr/>
          <a:p>
            <a:r>
              <a:rPr lang="zh-CN" altLang="en-US"/>
              <a:t> </a:t>
            </a:r>
            <a:endParaRPr lang="zh-CN" altLang="en-US"/>
          </a:p>
        </p:txBody>
      </p:sp>
      <p:sp>
        <p:nvSpPr>
          <p:cNvPr id="12" name="文本占位符 11"/>
          <p:cNvSpPr>
            <a:spLocks noGrp="1"/>
          </p:cNvSpPr>
          <p:nvPr>
            <p:ph type="body" idx="16394"/>
            <p:custDataLst>
              <p:tags r:id="rId11"/>
            </p:custDataLst>
          </p:nvPr>
        </p:nvSpPr>
        <p:spPr/>
        <p:txBody>
          <a:bodyPr/>
          <a:p>
            <a:r>
              <a:rPr lang="zh-CN" altLang="en-US"/>
              <a:t>03</a:t>
            </a:r>
            <a:endParaRPr lang="zh-CN" altLang="en-US"/>
          </a:p>
        </p:txBody>
      </p:sp>
      <p:sp>
        <p:nvSpPr>
          <p:cNvPr id="13" name="文本占位符 12"/>
          <p:cNvSpPr>
            <a:spLocks noGrp="1"/>
          </p:cNvSpPr>
          <p:nvPr>
            <p:ph type="body" idx="16392"/>
            <p:custDataLst>
              <p:tags r:id="rId12"/>
            </p:custDataLst>
          </p:nvPr>
        </p:nvSpPr>
        <p:spPr/>
        <p:txBody>
          <a:bodyPr/>
          <a:p>
            <a:r>
              <a:rPr lang="zh-CN" altLang="en-US"/>
              <a:t>可解释性挑战：千亿参数的“黑箱”困境</a:t>
            </a:r>
            <a:endParaRPr lang="zh-CN" altLang="en-US"/>
          </a:p>
        </p:txBody>
      </p:sp>
      <p:sp>
        <p:nvSpPr>
          <p:cNvPr id="14" name="文本占位符 13"/>
          <p:cNvSpPr>
            <a:spLocks noGrp="1"/>
          </p:cNvSpPr>
          <p:nvPr>
            <p:ph type="body" idx="16393"/>
            <p:custDataLst>
              <p:tags r:id="rId13"/>
            </p:custDataLst>
          </p:nvPr>
        </p:nvSpPr>
        <p:spPr/>
        <p:txBody>
          <a:bodyPr/>
          <a:p>
            <a:r>
              <a:rPr lang="zh-CN" altLang="en-US"/>
              <a:t>千亿级参数构成的复杂神经网络本质上是一个“黑箱”，其决策过程无法被精确追踪和解释。这导致模型行为难以预测，错误原因难以定位，安全风险排查和功能调试面临极大挑战。</a:t>
            </a:r>
            <a:endParaRPr lang="zh-CN" altLang="en-US"/>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未来趋势：多模态与智能体</a:t>
            </a:r>
            <a:endParaRPr lang="zh-CN" altLang="en-US"/>
          </a:p>
        </p:txBody>
      </p:sp>
      <p:sp>
        <p:nvSpPr>
          <p:cNvPr id="3" name="文本占位符 2"/>
          <p:cNvSpPr>
            <a:spLocks noGrp="1"/>
          </p:cNvSpPr>
          <p:nvPr>
            <p:ph type="body" idx="16389"/>
            <p:custDataLst>
              <p:tags r:id="rId2"/>
            </p:custDataLst>
          </p:nvPr>
        </p:nvSpPr>
        <p:spPr/>
        <p:txBody>
          <a:bodyPr/>
          <a:p>
            <a:r>
              <a:rPr lang="zh-CN" altLang="en-US"/>
              <a:t>04</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多模态融合</a:t>
            </a:r>
            <a:endParaRPr lang="zh-CN" altLang="en-US"/>
          </a:p>
        </p:txBody>
      </p:sp>
      <p:grpSp>
        <p:nvGrpSpPr>
          <p:cNvPr id="25" name="组合 24"/>
          <p:cNvGrpSpPr/>
          <p:nvPr/>
        </p:nvGrpSpPr>
        <p:grpSpPr>
          <a:xfrm>
            <a:off x="609600" y="1905000"/>
            <a:ext cx="10972800" cy="3962400"/>
            <a:chOff x="960" y="3000"/>
            <a:chExt cx="17280" cy="6240"/>
          </a:xfrm>
        </p:grpSpPr>
      </p:grpSp>
      <p:pic>
        <p:nvPicPr>
          <p:cNvPr id="22" name="图片占位符 21" descr="simple_default_05"/>
          <p:cNvPicPr>
            <a:picLocks noChangeAspect="1"/>
          </p:cNvPicPr>
          <p:nvPr>
            <p:ph type="pic" idx="16392"/>
            <p:custDataLst>
              <p:tags r:id="rId2"/>
            </p:custDataLst>
          </p:nvPr>
        </p:nvPicPr>
        <p:blipFill>
          <a:blip r:embed="rId3"/>
          <a:srcRect l="21875" r="21875"/>
          <a:stretch>
            <a:fillRect/>
          </a:stretch>
        </p:blipFill>
        <p:spPr>
          <a:xfrm>
            <a:off x="1473200" y="19050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4" name="文本占位符 3"/>
          <p:cNvSpPr>
            <a:spLocks noGrp="1"/>
          </p:cNvSpPr>
          <p:nvPr>
            <p:ph type="body" idx="16386"/>
            <p:custDataLst>
              <p:tags r:id="rId4"/>
            </p:custDataLst>
          </p:nvPr>
        </p:nvSpPr>
        <p:spPr/>
        <p:txBody>
          <a:bodyPr>
            <a:normAutofit fontScale="70000"/>
          </a:bodyPr>
          <a:p>
            <a:r>
              <a:rPr lang="zh-CN" altLang="en-US"/>
              <a:t>模态扩展：从文本到多感官输入</a:t>
            </a:r>
            <a:endParaRPr lang="zh-CN" altLang="en-US"/>
          </a:p>
        </p:txBody>
      </p:sp>
      <p:sp>
        <p:nvSpPr>
          <p:cNvPr id="5" name="文本占位符 4"/>
          <p:cNvSpPr>
            <a:spLocks noGrp="1"/>
          </p:cNvSpPr>
          <p:nvPr>
            <p:ph type="body" idx="16387"/>
            <p:custDataLst>
              <p:tags r:id="rId5"/>
            </p:custDataLst>
          </p:nvPr>
        </p:nvSpPr>
        <p:spPr/>
        <p:txBody>
          <a:bodyPr/>
          <a:p>
            <a:r>
              <a:rPr lang="zh-CN" altLang="en-US" sz="1400"/>
              <a:t>突破纯文本限制，实现图像、音频、视频、3D模型等多模态信息的统一建模与理解，构建更贴近人类感知世界的智能系统。</a:t>
            </a:r>
            <a:endParaRPr lang="zh-CN" altLang="en-US" sz="1400"/>
          </a:p>
        </p:txBody>
      </p:sp>
      <p:pic>
        <p:nvPicPr>
          <p:cNvPr id="23" name="图片占位符 22" descr="simple_default_06"/>
          <p:cNvPicPr>
            <a:picLocks noChangeAspect="1"/>
          </p:cNvPicPr>
          <p:nvPr>
            <p:ph type="pic" idx="16393"/>
            <p:custDataLst>
              <p:tags r:id="rId6"/>
            </p:custDataLst>
          </p:nvPr>
        </p:nvPicPr>
        <p:blipFill>
          <a:blip r:embed="rId7"/>
          <a:srcRect l="21875" r="21875"/>
          <a:stretch>
            <a:fillRect/>
          </a:stretch>
        </p:blipFill>
        <p:spPr>
          <a:xfrm>
            <a:off x="5334000" y="19050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7" name="文本占位符 6"/>
          <p:cNvSpPr>
            <a:spLocks noGrp="1"/>
          </p:cNvSpPr>
          <p:nvPr>
            <p:ph type="body" idx="16388"/>
            <p:custDataLst>
              <p:tags r:id="rId8"/>
            </p:custDataLst>
          </p:nvPr>
        </p:nvSpPr>
        <p:spPr/>
        <p:txBody>
          <a:bodyPr/>
          <a:p>
            <a:r>
              <a:rPr lang="zh-CN" altLang="en-US" sz="1700"/>
              <a:t>典型应用场景</a:t>
            </a:r>
            <a:endParaRPr lang="zh-CN" altLang="en-US" sz="1700"/>
          </a:p>
        </p:txBody>
      </p:sp>
      <p:sp>
        <p:nvSpPr>
          <p:cNvPr id="8" name="文本占位符 7"/>
          <p:cNvSpPr>
            <a:spLocks noGrp="1"/>
          </p:cNvSpPr>
          <p:nvPr>
            <p:ph type="body" idx="16389"/>
            <p:custDataLst>
              <p:tags r:id="rId9"/>
            </p:custDataLst>
          </p:nvPr>
        </p:nvSpPr>
        <p:spPr/>
        <p:txBody>
          <a:bodyPr/>
          <a:p>
            <a:r>
              <a:rPr lang="zh-CN" altLang="en-US" sz="1400"/>
              <a:t>看图写作（根据图像生成描述性文字）、听音配图（为音频内容创作相关图像）、跨模态检索（用文本搜索图像/视频，或反之）、多模态内容创作（如视频自动剪辑配文）。</a:t>
            </a:r>
            <a:endParaRPr lang="zh-CN" altLang="en-US" sz="1400"/>
          </a:p>
        </p:txBody>
      </p:sp>
      <p:pic>
        <p:nvPicPr>
          <p:cNvPr id="24" name="图片占位符 23" descr="simple_default_04"/>
          <p:cNvPicPr>
            <a:picLocks noChangeAspect="1"/>
          </p:cNvPicPr>
          <p:nvPr>
            <p:ph type="pic" idx="16394"/>
            <p:custDataLst>
              <p:tags r:id="rId10"/>
            </p:custDataLst>
          </p:nvPr>
        </p:nvPicPr>
        <p:blipFill>
          <a:blip r:embed="rId11"/>
          <a:srcRect l="21875" r="21875"/>
          <a:stretch>
            <a:fillRect/>
          </a:stretch>
        </p:blipFill>
        <p:spPr>
          <a:xfrm>
            <a:off x="9194800" y="19050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0" name="文本占位符 9"/>
          <p:cNvSpPr>
            <a:spLocks noGrp="1"/>
          </p:cNvSpPr>
          <p:nvPr>
            <p:ph type="body" idx="16390"/>
            <p:custDataLst>
              <p:tags r:id="rId12"/>
            </p:custDataLst>
          </p:nvPr>
        </p:nvSpPr>
        <p:spPr/>
        <p:txBody>
          <a:bodyPr/>
          <a:p>
            <a:r>
              <a:rPr lang="zh-CN" altLang="en-US" sz="1700"/>
              <a:t>技术核心架构</a:t>
            </a:r>
            <a:endParaRPr lang="zh-CN" altLang="en-US" sz="1700"/>
          </a:p>
        </p:txBody>
      </p:sp>
      <p:sp>
        <p:nvSpPr>
          <p:cNvPr id="11" name="文本占位符 10"/>
          <p:cNvSpPr>
            <a:spLocks noGrp="1"/>
          </p:cNvSpPr>
          <p:nvPr>
            <p:ph type="body" idx="16391"/>
            <p:custDataLst>
              <p:tags r:id="rId13"/>
            </p:custDataLst>
          </p:nvPr>
        </p:nvSpPr>
        <p:spPr/>
        <p:txBody>
          <a:bodyPr>
            <a:normAutofit fontScale="90000"/>
          </a:bodyPr>
          <a:p>
            <a:r>
              <a:rPr lang="zh-CN" altLang="en-US"/>
              <a:t>通过共享注意力层实现不同模态信息的深度交互与关联，辅以模态专用的编码器（将特定模态信息转为向量）和解码器（从向量生成特定模态信息），确保信息在模态间高效流转与转换。</a:t>
            </a:r>
            <a:endParaRPr lang="zh-CN" altLang="en-US"/>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智能体（Agent）化</a:t>
            </a:r>
            <a:endParaRPr lang="zh-CN" altLang="en-US"/>
          </a:p>
        </p:txBody>
      </p:sp>
      <p:grpSp>
        <p:nvGrpSpPr>
          <p:cNvPr id="15" name="组合 14"/>
          <p:cNvGrpSpPr/>
          <p:nvPr/>
        </p:nvGrpSpPr>
        <p:grpSpPr>
          <a:xfrm>
            <a:off x="609600" y="2260600"/>
            <a:ext cx="10972800" cy="3251200"/>
            <a:chOff x="960" y="3560"/>
            <a:chExt cx="17280" cy="5120"/>
          </a:xfrm>
        </p:grpSpPr>
      </p:grpSp>
      <p:sp>
        <p:nvSpPr>
          <p:cNvPr id="3" name="装饰  1"/>
          <p:cNvSpPr>
            <a:spLocks noGrp="1"/>
          </p:cNvSpPr>
          <p:nvPr>
            <p:ph type="body" idx="16395"/>
            <p:custDataLst>
              <p:tags r:id="rId2"/>
            </p:custDataLst>
          </p:nvPr>
        </p:nvSpPr>
        <p:spPr/>
        <p:txBody>
          <a:bodyPr/>
          <a:p>
            <a:r>
              <a:rPr lang="zh-CN" altLang="en-US"/>
              <a:t> </a:t>
            </a:r>
            <a:endParaRPr lang="zh-CN" altLang="en-US"/>
          </a:p>
        </p:txBody>
      </p:sp>
      <p:sp>
        <p:nvSpPr>
          <p:cNvPr id="4" name="文本占位符 3"/>
          <p:cNvSpPr>
            <a:spLocks noGrp="1"/>
          </p:cNvSpPr>
          <p:nvPr>
            <p:ph type="body" idx="16388"/>
            <p:custDataLst>
              <p:tags r:id="rId3"/>
            </p:custDataLst>
          </p:nvPr>
        </p:nvSpPr>
        <p:spPr/>
        <p:txBody>
          <a:bodyPr/>
          <a:p>
            <a:r>
              <a:rPr lang="zh-CN" altLang="en-US"/>
              <a:t>01</a:t>
            </a:r>
            <a:endParaRPr lang="zh-CN" altLang="en-US"/>
          </a:p>
        </p:txBody>
      </p:sp>
      <p:sp>
        <p:nvSpPr>
          <p:cNvPr id="5" name="文本占位符 4"/>
          <p:cNvSpPr>
            <a:spLocks noGrp="1"/>
          </p:cNvSpPr>
          <p:nvPr>
            <p:ph type="body" idx="16386"/>
            <p:custDataLst>
              <p:tags r:id="rId4"/>
            </p:custDataLst>
          </p:nvPr>
        </p:nvSpPr>
        <p:spPr/>
        <p:txBody>
          <a:bodyPr>
            <a:normAutofit fontScale="70000"/>
          </a:bodyPr>
          <a:p>
            <a:r>
              <a:rPr lang="zh-CN" altLang="en-US"/>
              <a:t>角色定位：从被动问答到主动行动</a:t>
            </a:r>
            <a:endParaRPr lang="zh-CN" altLang="en-US"/>
          </a:p>
        </p:txBody>
      </p:sp>
      <p:sp>
        <p:nvSpPr>
          <p:cNvPr id="6" name="文本占位符 5"/>
          <p:cNvSpPr>
            <a:spLocks noGrp="1"/>
          </p:cNvSpPr>
          <p:nvPr>
            <p:ph type="body" idx="16387"/>
            <p:custDataLst>
              <p:tags r:id="rId5"/>
            </p:custDataLst>
          </p:nvPr>
        </p:nvSpPr>
        <p:spPr/>
        <p:txBody>
          <a:bodyPr/>
          <a:p>
            <a:r>
              <a:rPr lang="zh-CN" altLang="en-US" sz="1400"/>
              <a:t>模型从单纯的问答交互工具，进化为具备明确目标、能够主动规划并执行复杂任务的行动主体，拥有更强的自主性和任务闭环能力。</a:t>
            </a:r>
            <a:endParaRPr lang="zh-CN" altLang="en-US" sz="1400"/>
          </a:p>
        </p:txBody>
      </p:sp>
      <p:sp>
        <p:nvSpPr>
          <p:cNvPr id="7" name="装饰  5"/>
          <p:cNvSpPr>
            <a:spLocks noGrp="1"/>
          </p:cNvSpPr>
          <p:nvPr>
            <p:ph type="body" idx="16396"/>
            <p:custDataLst>
              <p:tags r:id="rId6"/>
            </p:custDataLst>
          </p:nvPr>
        </p:nvSpPr>
        <p:spPr/>
        <p:txBody>
          <a:bodyPr/>
          <a:p>
            <a:r>
              <a:rPr lang="zh-CN" altLang="en-US"/>
              <a:t> </a:t>
            </a:r>
            <a:endParaRPr lang="zh-CN" altLang="en-US"/>
          </a:p>
        </p:txBody>
      </p:sp>
      <p:sp>
        <p:nvSpPr>
          <p:cNvPr id="8" name="文本占位符 7"/>
          <p:cNvSpPr>
            <a:spLocks noGrp="1"/>
          </p:cNvSpPr>
          <p:nvPr>
            <p:ph type="body" idx="16391"/>
            <p:custDataLst>
              <p:tags r:id="rId7"/>
            </p:custDataLst>
          </p:nvPr>
        </p:nvSpPr>
        <p:spPr/>
        <p:txBody>
          <a:bodyPr/>
          <a:p>
            <a:r>
              <a:rPr lang="zh-CN" altLang="en-US"/>
              <a:t>02</a:t>
            </a:r>
            <a:endParaRPr lang="zh-CN" altLang="en-US"/>
          </a:p>
        </p:txBody>
      </p:sp>
      <p:sp>
        <p:nvSpPr>
          <p:cNvPr id="9" name="文本占位符 8"/>
          <p:cNvSpPr>
            <a:spLocks noGrp="1"/>
          </p:cNvSpPr>
          <p:nvPr>
            <p:ph type="body" idx="16389"/>
            <p:custDataLst>
              <p:tags r:id="rId8"/>
            </p:custDataLst>
          </p:nvPr>
        </p:nvSpPr>
        <p:spPr/>
        <p:txBody>
          <a:bodyPr>
            <a:normAutofit fontScale="70000"/>
          </a:bodyPr>
          <a:p>
            <a:r>
              <a:rPr lang="zh-CN" altLang="en-US"/>
              <a:t>核心能力：工具调用与任务协同</a:t>
            </a:r>
            <a:endParaRPr lang="zh-CN" altLang="en-US"/>
          </a:p>
        </p:txBody>
      </p:sp>
      <p:sp>
        <p:nvSpPr>
          <p:cNvPr id="10" name="文本占位符 9"/>
          <p:cNvSpPr>
            <a:spLocks noGrp="1"/>
          </p:cNvSpPr>
          <p:nvPr>
            <p:ph type="body" idx="16390"/>
            <p:custDataLst>
              <p:tags r:id="rId9"/>
            </p:custDataLst>
          </p:nvPr>
        </p:nvSpPr>
        <p:spPr/>
        <p:txBody>
          <a:bodyPr>
            <a:normAutofit fontScale="90000"/>
          </a:bodyPr>
          <a:p>
            <a:r>
              <a:rPr lang="zh-CN" altLang="en-US"/>
              <a:t>能够自主识别任务需求，调用外部应用程序接口（API）如搜索引擎、预订系统、支付工具等，整合多源服务完成购票、数据分析、报告生成等端到端复杂任务。</a:t>
            </a:r>
            <a:endParaRPr lang="zh-CN" altLang="en-US"/>
          </a:p>
        </p:txBody>
      </p:sp>
      <p:sp>
        <p:nvSpPr>
          <p:cNvPr id="11" name="装饰  9"/>
          <p:cNvSpPr>
            <a:spLocks noGrp="1"/>
          </p:cNvSpPr>
          <p:nvPr>
            <p:ph type="body" idx="16397"/>
            <p:custDataLst>
              <p:tags r:id="rId10"/>
            </p:custDataLst>
          </p:nvPr>
        </p:nvSpPr>
        <p:spPr/>
        <p:txBody>
          <a:bodyPr/>
          <a:p>
            <a:r>
              <a:rPr lang="zh-CN" altLang="en-US"/>
              <a:t> </a:t>
            </a:r>
            <a:endParaRPr lang="zh-CN" altLang="en-US"/>
          </a:p>
        </p:txBody>
      </p:sp>
      <p:sp>
        <p:nvSpPr>
          <p:cNvPr id="12" name="文本占位符 11"/>
          <p:cNvSpPr>
            <a:spLocks noGrp="1"/>
          </p:cNvSpPr>
          <p:nvPr>
            <p:ph type="body" idx="16394"/>
            <p:custDataLst>
              <p:tags r:id="rId11"/>
            </p:custDataLst>
          </p:nvPr>
        </p:nvSpPr>
        <p:spPr/>
        <p:txBody>
          <a:bodyPr/>
          <a:p>
            <a:r>
              <a:rPr lang="zh-CN" altLang="en-US"/>
              <a:t>03</a:t>
            </a:r>
            <a:endParaRPr lang="zh-CN" altLang="en-US"/>
          </a:p>
        </p:txBody>
      </p:sp>
      <p:sp>
        <p:nvSpPr>
          <p:cNvPr id="13" name="文本占位符 12"/>
          <p:cNvSpPr>
            <a:spLocks noGrp="1"/>
          </p:cNvSpPr>
          <p:nvPr>
            <p:ph type="body" idx="16392"/>
            <p:custDataLst>
              <p:tags r:id="rId12"/>
            </p:custDataLst>
          </p:nvPr>
        </p:nvSpPr>
        <p:spPr/>
        <p:txBody>
          <a:bodyPr>
            <a:normAutofit/>
          </a:bodyPr>
          <a:p>
            <a:r>
              <a:rPr lang="zh-CN" altLang="en-US" sz="1700"/>
              <a:t>未来展望：迈向具身智能</a:t>
            </a:r>
            <a:endParaRPr lang="zh-CN" altLang="en-US" sz="1700"/>
          </a:p>
        </p:txBody>
      </p:sp>
      <p:sp>
        <p:nvSpPr>
          <p:cNvPr id="14" name="文本占位符 13"/>
          <p:cNvSpPr>
            <a:spLocks noGrp="1"/>
          </p:cNvSpPr>
          <p:nvPr>
            <p:ph type="body" idx="16393"/>
            <p:custDataLst>
              <p:tags r:id="rId13"/>
            </p:custDataLst>
          </p:nvPr>
        </p:nvSpPr>
        <p:spPr/>
        <p:txBody>
          <a:bodyPr>
            <a:normAutofit fontScale="90000" lnSpcReduction="20000"/>
          </a:bodyPr>
          <a:p>
            <a:r>
              <a:rPr lang="zh-CN" altLang="en-US"/>
              <a:t>数字智能体（Digital Agent）是具身智能的重要前奏，未来有望通过对接实体机器人、物联网设备等，将决策与行动能力延伸至物理世界，实现对现实环境的感知、操作与改造。</a:t>
            </a:r>
            <a:endParaRPr lang="zh-CN" altLang="en-US"/>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课程总结与行动建议</a:t>
            </a:r>
            <a:endParaRPr lang="zh-CN" altLang="en-US"/>
          </a:p>
        </p:txBody>
      </p:sp>
      <p:sp>
        <p:nvSpPr>
          <p:cNvPr id="3" name="文本占位符 2"/>
          <p:cNvSpPr>
            <a:spLocks noGrp="1"/>
          </p:cNvSpPr>
          <p:nvPr>
            <p:ph type="body" idx="16389"/>
            <p:custDataLst>
              <p:tags r:id="rId2"/>
            </p:custDataLst>
          </p:nvPr>
        </p:nvSpPr>
        <p:spPr/>
        <p:txBody>
          <a:bodyPr/>
          <a:p>
            <a:r>
              <a:rPr lang="zh-CN" altLang="en-US"/>
              <a:t>05</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核心要点回顾</a:t>
            </a:r>
            <a:endParaRPr lang="zh-CN" altLang="en-US"/>
          </a:p>
        </p:txBody>
      </p:sp>
      <p:grpSp>
        <p:nvGrpSpPr>
          <p:cNvPr id="18" name="组合 17"/>
          <p:cNvGrpSpPr/>
          <p:nvPr/>
        </p:nvGrpSpPr>
        <p:grpSpPr>
          <a:xfrm>
            <a:off x="609600" y="1600200"/>
            <a:ext cx="10972800" cy="4572000"/>
            <a:chOff x="960" y="2520"/>
            <a:chExt cx="17280" cy="7200"/>
          </a:xfrm>
        </p:grpSpPr>
      </p:grpSp>
      <p:sp>
        <p:nvSpPr>
          <p:cNvPr id="3" name="装饰  1"/>
          <p:cNvSpPr>
            <a:spLocks noGrp="1"/>
          </p:cNvSpPr>
          <p:nvPr>
            <p:ph type="body" idx="16393"/>
            <p:custDataLst>
              <p:tags r:id="rId2"/>
            </p:custDataLst>
          </p:nvPr>
        </p:nvSpPr>
        <p:spPr/>
        <p:txBody>
          <a:bodyPr/>
          <a:p>
            <a:r>
              <a:rPr lang="zh-CN" altLang="en-US"/>
              <a:t> </a:t>
            </a:r>
            <a:endParaRPr lang="zh-CN" altLang="en-US"/>
          </a:p>
        </p:txBody>
      </p:sp>
      <p:pic>
        <p:nvPicPr>
          <p:cNvPr id="17" name="图片占位符 16" descr="base\assets\7"/>
          <p:cNvPicPr>
            <a:picLocks noChangeAspect="1"/>
          </p:cNvPicPr>
          <p:nvPr>
            <p:ph type="pic" idx="16392"/>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822960" y="1915160"/>
            <a:ext cx="487680" cy="487680"/>
          </a:xfrm>
          <a:prstGeom prst="rect">
            <a:avLst/>
          </a:prstGeom>
        </p:spPr>
      </p:pic>
      <p:sp>
        <p:nvSpPr>
          <p:cNvPr id="5" name="文本占位符 4"/>
          <p:cNvSpPr>
            <a:spLocks noGrp="1"/>
          </p:cNvSpPr>
          <p:nvPr>
            <p:ph type="body" idx="16386"/>
            <p:custDataLst>
              <p:tags r:id="rId6"/>
            </p:custDataLst>
          </p:nvPr>
        </p:nvSpPr>
        <p:spPr/>
        <p:txBody>
          <a:bodyPr/>
          <a:p>
            <a:r>
              <a:rPr lang="zh-CN" altLang="en-US"/>
              <a:t>本质与架构：概率接龙与Transformer</a:t>
            </a:r>
            <a:endParaRPr lang="zh-CN" altLang="en-US"/>
          </a:p>
        </p:txBody>
      </p:sp>
      <p:sp>
        <p:nvSpPr>
          <p:cNvPr id="6" name="文本占位符 5"/>
          <p:cNvSpPr>
            <a:spLocks noGrp="1"/>
          </p:cNvSpPr>
          <p:nvPr>
            <p:ph type="body" idx="16387"/>
            <p:custDataLst>
              <p:tags r:id="rId7"/>
            </p:custDataLst>
          </p:nvPr>
        </p:nvSpPr>
        <p:spPr/>
        <p:txBody>
          <a:bodyPr/>
          <a:p>
            <a:r>
              <a:rPr lang="zh-CN" altLang="en-US"/>
              <a:t>大模型本质是基于概率的"文字接龙"机器，通过Transformer架构的Self-Attention机制动态捕捉语境关联，实现对前文的理解与下一个token的预测。</a:t>
            </a:r>
            <a:endParaRPr lang="zh-CN" altLang="en-US"/>
          </a:p>
        </p:txBody>
      </p:sp>
      <p:sp>
        <p:nvSpPr>
          <p:cNvPr id="7" name="装饰  5"/>
          <p:cNvSpPr>
            <a:spLocks noGrp="1"/>
          </p:cNvSpPr>
          <p:nvPr>
            <p:ph type="body" idx="16395"/>
            <p:custDataLst>
              <p:tags r:id="rId8"/>
            </p:custDataLst>
          </p:nvPr>
        </p:nvSpPr>
        <p:spPr/>
        <p:txBody>
          <a:bodyPr/>
          <a:p>
            <a:r>
              <a:rPr lang="zh-CN" altLang="en-US"/>
              <a:t> </a:t>
            </a:r>
            <a:endParaRPr lang="zh-CN" altLang="en-US"/>
          </a:p>
        </p:txBody>
      </p:sp>
      <p:pic>
        <p:nvPicPr>
          <p:cNvPr id="15" name="图片占位符 14" descr="base\assets\8"/>
          <p:cNvPicPr>
            <a:picLocks noChangeAspect="1"/>
          </p:cNvPicPr>
          <p:nvPr>
            <p:ph type="pic" idx="16394"/>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822960" y="3642360"/>
            <a:ext cx="487680" cy="487680"/>
          </a:xfrm>
          <a:prstGeom prst="rect">
            <a:avLst/>
          </a:prstGeom>
        </p:spPr>
      </p:pic>
      <p:sp>
        <p:nvSpPr>
          <p:cNvPr id="9" name="文本占位符 8"/>
          <p:cNvSpPr>
            <a:spLocks noGrp="1"/>
          </p:cNvSpPr>
          <p:nvPr>
            <p:ph type="body" idx="16388"/>
            <p:custDataLst>
              <p:tags r:id="rId12"/>
            </p:custDataLst>
          </p:nvPr>
        </p:nvSpPr>
        <p:spPr/>
        <p:txBody>
          <a:bodyPr/>
          <a:p>
            <a:r>
              <a:rPr lang="zh-CN" altLang="en-US"/>
              <a:t>训练流水线：三阶段塑造智能</a:t>
            </a:r>
            <a:endParaRPr lang="zh-CN" altLang="en-US"/>
          </a:p>
        </p:txBody>
      </p:sp>
      <p:sp>
        <p:nvSpPr>
          <p:cNvPr id="10" name="文本占位符 9"/>
          <p:cNvSpPr>
            <a:spLocks noGrp="1"/>
          </p:cNvSpPr>
          <p:nvPr>
            <p:ph type="body" idx="16389"/>
            <p:custDataLst>
              <p:tags r:id="rId13"/>
            </p:custDataLst>
          </p:nvPr>
        </p:nvSpPr>
        <p:spPr/>
        <p:txBody>
          <a:bodyPr/>
          <a:p>
            <a:r>
              <a:rPr lang="zh-CN" altLang="en-US"/>
              <a:t>预训练让模型"博览群书"习得语言与世界知识，有监督微调使其学会"指令遵循"，人类反馈强化学习最终实现输出与人类价值观对齐（安全、有用、礼貌、无害）。</a:t>
            </a:r>
            <a:endParaRPr lang="zh-CN" altLang="en-US"/>
          </a:p>
        </p:txBody>
      </p:sp>
      <p:sp>
        <p:nvSpPr>
          <p:cNvPr id="11" name="装饰  9"/>
          <p:cNvSpPr>
            <a:spLocks noGrp="1"/>
          </p:cNvSpPr>
          <p:nvPr>
            <p:ph type="body" idx="16397"/>
            <p:custDataLst>
              <p:tags r:id="rId14"/>
            </p:custDataLst>
          </p:nvPr>
        </p:nvSpPr>
        <p:spPr/>
        <p:txBody>
          <a:bodyPr/>
          <a:p>
            <a:r>
              <a:rPr lang="zh-CN" altLang="en-US"/>
              <a:t> </a:t>
            </a:r>
            <a:endParaRPr lang="zh-CN" altLang="en-US"/>
          </a:p>
        </p:txBody>
      </p:sp>
      <p:pic>
        <p:nvPicPr>
          <p:cNvPr id="16" name="图片占位符 15" descr="base\assets\9"/>
          <p:cNvPicPr>
            <a:picLocks noChangeAspect="1"/>
          </p:cNvPicPr>
          <p:nvPr>
            <p:ph type="pic" idx="16396"/>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822960" y="5369560"/>
            <a:ext cx="487680" cy="487680"/>
          </a:xfrm>
          <a:prstGeom prst="rect">
            <a:avLst/>
          </a:prstGeom>
        </p:spPr>
      </p:pic>
      <p:sp>
        <p:nvSpPr>
          <p:cNvPr id="13" name="文本占位符 12"/>
          <p:cNvSpPr>
            <a:spLocks noGrp="1"/>
          </p:cNvSpPr>
          <p:nvPr>
            <p:ph type="body" idx="16390"/>
            <p:custDataLst>
              <p:tags r:id="rId18"/>
            </p:custDataLst>
          </p:nvPr>
        </p:nvSpPr>
        <p:spPr/>
        <p:txBody>
          <a:bodyPr/>
          <a:p>
            <a:r>
              <a:rPr lang="zh-CN" altLang="en-US"/>
              <a:t>固有特征与发展方向</a:t>
            </a:r>
            <a:endParaRPr lang="zh-CN" altLang="en-US"/>
          </a:p>
        </p:txBody>
      </p:sp>
      <p:sp>
        <p:nvSpPr>
          <p:cNvPr id="14" name="文本占位符 13"/>
          <p:cNvSpPr>
            <a:spLocks noGrp="1"/>
          </p:cNvSpPr>
          <p:nvPr>
            <p:ph type="body" idx="16391"/>
            <p:custDataLst>
              <p:tags r:id="rId19"/>
            </p:custDataLst>
          </p:nvPr>
        </p:nvSpPr>
        <p:spPr/>
        <p:txBody>
          <a:bodyPr/>
          <a:p>
            <a:r>
              <a:rPr lang="zh-CN" altLang="en-US"/>
              <a:t>幻觉是概率生成模型的固有特征，表现为知识盲区下的虚构事实；未来趋势聚焦多模态融合（文本、图像、音频等统一建模）与智能体化（从问答助手到目标驱动的行动者）。</a:t>
            </a:r>
            <a:endParaRPr lang="zh-CN" altLang="en-US"/>
          </a:p>
        </p:txBody>
      </p:sp>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学习与实践建议</a:t>
            </a:r>
            <a:endParaRPr lang="zh-CN" altLang="en-US"/>
          </a:p>
        </p:txBody>
      </p:sp>
      <p:grpSp>
        <p:nvGrpSpPr>
          <p:cNvPr id="27" name="组合 26"/>
          <p:cNvGrpSpPr/>
          <p:nvPr/>
        </p:nvGrpSpPr>
        <p:grpSpPr>
          <a:xfrm>
            <a:off x="609600" y="1524000"/>
            <a:ext cx="10972800" cy="4724400"/>
            <a:chOff x="960" y="2400"/>
            <a:chExt cx="17280" cy="7440"/>
          </a:xfrm>
        </p:grpSpPr>
      </p:grpSp>
      <p:sp>
        <p:nvSpPr>
          <p:cNvPr id="3" name="装饰  1"/>
          <p:cNvSpPr>
            <a:spLocks noGrp="1"/>
          </p:cNvSpPr>
          <p:nvPr>
            <p:ph type="body" idx="16392"/>
            <p:custDataLst>
              <p:tags r:id="rId2"/>
            </p:custDataLst>
          </p:nvPr>
        </p:nvSpPr>
        <p:spPr/>
        <p:txBody>
          <a:bodyPr/>
          <a:p>
            <a:r>
              <a:rPr lang="zh-CN" altLang="en-US"/>
              <a:t> </a:t>
            </a:r>
            <a:endParaRPr lang="zh-CN" altLang="en-US"/>
          </a:p>
        </p:txBody>
      </p:sp>
      <p:pic>
        <p:nvPicPr>
          <p:cNvPr id="24" name="图片占位符 23" descr="simple_default_02"/>
          <p:cNvPicPr>
            <a:picLocks noChangeAspect="1"/>
          </p:cNvPicPr>
          <p:nvPr>
            <p:ph type="pic" idx="16393"/>
            <p:custDataLst>
              <p:tags r:id="rId3"/>
            </p:custDataLst>
          </p:nvPr>
        </p:nvPicPr>
        <p:blipFill>
          <a:blip r:embed="rId4"/>
          <a:srcRect l="2188" r="2188"/>
          <a:stretch>
            <a:fillRect/>
          </a:stretch>
        </p:blipFill>
        <p:spPr>
          <a:xfrm>
            <a:off x="6096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p:spPr>
      </p:pic>
      <p:sp>
        <p:nvSpPr>
          <p:cNvPr id="5" name="文本占位符 4"/>
          <p:cNvSpPr>
            <a:spLocks noGrp="1"/>
          </p:cNvSpPr>
          <p:nvPr>
            <p:ph type="body" idx="16386"/>
            <p:custDataLst>
              <p:tags r:id="rId5"/>
            </p:custDataLst>
          </p:nvPr>
        </p:nvSpPr>
        <p:spPr/>
        <p:txBody>
          <a:bodyPr/>
          <a:p>
            <a:r>
              <a:rPr lang="zh-CN" altLang="en-US" sz="1900"/>
              <a:t>养成事实核查习惯</a:t>
            </a:r>
            <a:endParaRPr lang="zh-CN" altLang="en-US" sz="1900"/>
          </a:p>
        </p:txBody>
      </p:sp>
      <p:sp>
        <p:nvSpPr>
          <p:cNvPr id="6" name="文本占位符 5"/>
          <p:cNvSpPr>
            <a:spLocks noGrp="1"/>
          </p:cNvSpPr>
          <p:nvPr>
            <p:ph type="body" idx="16387"/>
            <p:custDataLst>
              <p:tags r:id="rId6"/>
            </p:custDataLst>
          </p:nvPr>
        </p:nvSpPr>
        <p:spPr/>
        <p:txBody>
          <a:bodyPr/>
          <a:p>
            <a:r>
              <a:rPr lang="zh-CN" altLang="en-US"/>
              <a:t>使用AI时，对关键信息（如引文、数据、案例）必须进行交叉验证，通过强制事实核查、引用可溯源资料等方式，降低幻觉带来的风险。</a:t>
            </a:r>
            <a:endParaRPr lang="zh-CN" altLang="en-US"/>
          </a:p>
        </p:txBody>
      </p:sp>
      <p:sp>
        <p:nvSpPr>
          <p:cNvPr id="7" name="装饰  5"/>
          <p:cNvSpPr>
            <a:spLocks noGrp="1"/>
          </p:cNvSpPr>
          <p:nvPr>
            <p:ph type="body" idx="16394"/>
            <p:custDataLst>
              <p:tags r:id="rId7"/>
            </p:custDataLst>
          </p:nvPr>
        </p:nvSpPr>
        <p:spPr/>
        <p:txBody>
          <a:bodyPr/>
          <a:p>
            <a:r>
              <a:rPr lang="zh-CN" altLang="en-US"/>
              <a:t> </a:t>
            </a:r>
            <a:endParaRPr lang="zh-CN" altLang="en-US"/>
          </a:p>
        </p:txBody>
      </p:sp>
      <p:pic>
        <p:nvPicPr>
          <p:cNvPr id="25" name="图片占位符 24" descr="simple_default_04"/>
          <p:cNvPicPr>
            <a:picLocks noChangeAspect="1"/>
          </p:cNvPicPr>
          <p:nvPr>
            <p:ph type="pic" idx="16395"/>
            <p:custDataLst>
              <p:tags r:id="rId8"/>
            </p:custDataLst>
          </p:nvPr>
        </p:nvPicPr>
        <p:blipFill>
          <a:blip r:embed="rId9"/>
          <a:srcRect l="2188" r="2188"/>
          <a:stretch>
            <a:fillRect/>
          </a:stretch>
        </p:blipFill>
        <p:spPr>
          <a:xfrm>
            <a:off x="43688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p:spPr>
      </p:pic>
      <p:sp>
        <p:nvSpPr>
          <p:cNvPr id="9" name="文本占位符 8"/>
          <p:cNvSpPr>
            <a:spLocks noGrp="1"/>
          </p:cNvSpPr>
          <p:nvPr>
            <p:ph type="body" idx="16388"/>
            <p:custDataLst>
              <p:tags r:id="rId10"/>
            </p:custDataLst>
          </p:nvPr>
        </p:nvSpPr>
        <p:spPr/>
        <p:txBody>
          <a:bodyPr>
            <a:normAutofit fontScale="80000"/>
          </a:bodyPr>
          <a:p>
            <a:r>
              <a:rPr lang="zh-CN" altLang="en-US"/>
              <a:t>关注前沿工具与平台体验</a:t>
            </a:r>
            <a:endParaRPr lang="zh-CN" altLang="en-US"/>
          </a:p>
        </p:txBody>
      </p:sp>
      <p:sp>
        <p:nvSpPr>
          <p:cNvPr id="10" name="文本占位符 9"/>
          <p:cNvSpPr>
            <a:spLocks noGrp="1"/>
          </p:cNvSpPr>
          <p:nvPr>
            <p:ph type="body" idx="16389"/>
            <p:custDataLst>
              <p:tags r:id="rId11"/>
            </p:custDataLst>
          </p:nvPr>
        </p:nvSpPr>
        <p:spPr/>
        <p:txBody>
          <a:bodyPr/>
          <a:p>
            <a:r>
              <a:rPr lang="zh-CN" altLang="en-US"/>
              <a:t>积极关注并体验多模态生成工具（如图文创作、跨模态检索）与智能体（Agent）平台，提前适应工作流自动化趋势，把握AI技术发展脉搏。</a:t>
            </a:r>
            <a:endParaRPr lang="zh-CN" altLang="en-US"/>
          </a:p>
        </p:txBody>
      </p:sp>
      <p:sp>
        <p:nvSpPr>
          <p:cNvPr id="11" name="装饰  9"/>
          <p:cNvSpPr>
            <a:spLocks noGrp="1"/>
          </p:cNvSpPr>
          <p:nvPr>
            <p:ph type="body" idx="16396"/>
            <p:custDataLst>
              <p:tags r:id="rId12"/>
            </p:custDataLst>
          </p:nvPr>
        </p:nvSpPr>
        <p:spPr/>
        <p:txBody>
          <a:bodyPr/>
          <a:p>
            <a:r>
              <a:rPr lang="zh-CN" altLang="en-US"/>
              <a:t> </a:t>
            </a:r>
            <a:endParaRPr lang="zh-CN" altLang="en-US"/>
          </a:p>
        </p:txBody>
      </p:sp>
      <p:pic>
        <p:nvPicPr>
          <p:cNvPr id="26" name="图片占位符 25" descr="simple_default_03"/>
          <p:cNvPicPr>
            <a:picLocks noChangeAspect="1"/>
          </p:cNvPicPr>
          <p:nvPr>
            <p:ph type="pic" idx="16397"/>
            <p:custDataLst>
              <p:tags r:id="rId13"/>
            </p:custDataLst>
          </p:nvPr>
        </p:nvPicPr>
        <p:blipFill>
          <a:blip r:embed="rId14"/>
          <a:srcRect l="2188" r="2188"/>
          <a:stretch>
            <a:fillRect/>
          </a:stretch>
        </p:blipFill>
        <p:spPr>
          <a:xfrm>
            <a:off x="81280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p:spPr>
      </p:pic>
      <p:sp>
        <p:nvSpPr>
          <p:cNvPr id="13" name="文本占位符 12"/>
          <p:cNvSpPr>
            <a:spLocks noGrp="1"/>
          </p:cNvSpPr>
          <p:nvPr>
            <p:ph type="body" idx="16390"/>
            <p:custDataLst>
              <p:tags r:id="rId15"/>
            </p:custDataLst>
          </p:nvPr>
        </p:nvSpPr>
        <p:spPr/>
        <p:txBody>
          <a:bodyPr>
            <a:normAutofit fontScale="80000"/>
          </a:bodyPr>
          <a:p>
            <a:r>
              <a:rPr lang="zh-CN" altLang="en-US"/>
              <a:t>理解局限是安全集成前提</a:t>
            </a:r>
            <a:endParaRPr lang="zh-CN" altLang="en-US"/>
          </a:p>
        </p:txBody>
      </p:sp>
      <p:sp>
        <p:nvSpPr>
          <p:cNvPr id="14" name="文本占位符 13"/>
          <p:cNvSpPr>
            <a:spLocks noGrp="1"/>
          </p:cNvSpPr>
          <p:nvPr>
            <p:ph type="body" idx="16391"/>
            <p:custDataLst>
              <p:tags r:id="rId16"/>
            </p:custDataLst>
          </p:nvPr>
        </p:nvSpPr>
        <p:spPr/>
        <p:txBody>
          <a:bodyPr/>
          <a:p>
            <a:r>
              <a:rPr lang="zh-CN" altLang="en-US"/>
              <a:t>深入认识大模型的知识静止性、价值观偏差、可解释性低等局限，是在科研与产业应用中安全、有效集成大模型，规避潜在风险的核心前提。</a:t>
            </a:r>
            <a:endParaRPr lang="zh-CN" altLang="en-US"/>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6389"/>
            <p:custDataLst>
              <p:tags r:id="rId1"/>
            </p:custDataLst>
          </p:nvPr>
        </p:nvSpPr>
        <p:spPr/>
        <p:txBody>
          <a:bodyPr/>
          <a:p>
            <a:r>
              <a:rPr lang="zh-CN" altLang="en-US"/>
              <a:t>THE END</a:t>
            </a:r>
            <a:endParaRPr lang="zh-CN" altLang="en-US"/>
          </a:p>
        </p:txBody>
      </p:sp>
      <p:sp>
        <p:nvSpPr>
          <p:cNvPr id="3" name="标题 2"/>
          <p:cNvSpPr>
            <a:spLocks noGrp="1"/>
          </p:cNvSpPr>
          <p:nvPr>
            <p:ph type="title" idx="16388"/>
            <p:custDataLst>
              <p:tags r:id="rId2"/>
            </p:custDataLst>
          </p:nvPr>
        </p:nvSpPr>
        <p:spPr/>
        <p:txBody>
          <a:bodyPr>
            <a:normAutofit fontScale="90000"/>
          </a:bodyPr>
          <a:p>
            <a:r>
              <a:rPr lang="zh-CN" altLang="en-US"/>
              <a:t>谢谢</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6386"/>
            <p:custDataLst>
              <p:tags r:id="rId1"/>
            </p:custDataLst>
          </p:nvPr>
        </p:nvSpPr>
        <p:spPr/>
        <p:txBody>
          <a:bodyPr/>
          <a:p>
            <a:r>
              <a:rPr lang="zh-CN" altLang="en-US"/>
              <a:t>CONTENTS</a:t>
            </a:r>
            <a:endParaRPr lang="zh-CN" altLang="en-US"/>
          </a:p>
        </p:txBody>
      </p:sp>
      <p:grpSp>
        <p:nvGrpSpPr>
          <p:cNvPr id="19" name="组合 18"/>
          <p:cNvGrpSpPr/>
          <p:nvPr/>
        </p:nvGrpSpPr>
        <p:grpSpPr>
          <a:xfrm>
            <a:off x="4070350" y="1295400"/>
            <a:ext cx="7258050" cy="4267200"/>
            <a:chOff x="6410" y="2040"/>
            <a:chExt cx="11430" cy="6720"/>
          </a:xfrm>
        </p:grpSpPr>
      </p:grpSp>
      <p:sp>
        <p:nvSpPr>
          <p:cNvPr id="3" name="标题 2"/>
          <p:cNvSpPr>
            <a:spLocks noGrp="1"/>
          </p:cNvSpPr>
          <p:nvPr>
            <p:ph type="ctrTitle" idx="16385"/>
            <p:custDataLst>
              <p:tags r:id="rId2"/>
            </p:custDataLst>
          </p:nvPr>
        </p:nvSpPr>
        <p:spPr/>
        <p:txBody>
          <a:bodyPr>
            <a:normAutofit fontScale="90000"/>
          </a:bodyPr>
          <a:p>
            <a:r>
              <a:rPr lang="zh-CN" altLang="en-US"/>
              <a:t>目录</a:t>
            </a:r>
            <a:endParaRPr lang="zh-CN" altLang="en-US"/>
          </a:p>
        </p:txBody>
      </p:sp>
      <p:sp>
        <p:nvSpPr>
          <p:cNvPr id="4" name="文本占位符 3"/>
          <p:cNvSpPr>
            <a:spLocks noGrp="1"/>
          </p:cNvSpPr>
          <p:nvPr>
            <p:ph type="body" idx="16388"/>
            <p:custDataLst>
              <p:tags r:id="rId3"/>
            </p:custDataLst>
          </p:nvPr>
        </p:nvSpPr>
        <p:spPr/>
        <p:txBody>
          <a:bodyPr/>
          <a:p>
            <a:r>
              <a:rPr lang="zh-CN" altLang="en-US"/>
              <a:t>01</a:t>
            </a:r>
            <a:endParaRPr lang="zh-CN" altLang="en-US"/>
          </a:p>
        </p:txBody>
      </p:sp>
      <p:sp>
        <p:nvSpPr>
          <p:cNvPr id="5" name="装饰  3"/>
          <p:cNvSpPr>
            <a:spLocks noGrp="1"/>
          </p:cNvSpPr>
          <p:nvPr>
            <p:ph type="body" idx="16397"/>
            <p:custDataLst>
              <p:tags r:id="rId4"/>
            </p:custDataLst>
          </p:nvPr>
        </p:nvSpPr>
        <p:spPr/>
        <p:txBody>
          <a:bodyPr/>
          <a:p>
            <a:r>
              <a:rPr lang="zh-CN" altLang="en-US"/>
              <a:t> </a:t>
            </a:r>
            <a:endParaRPr lang="zh-CN" altLang="en-US"/>
          </a:p>
        </p:txBody>
      </p:sp>
      <p:sp>
        <p:nvSpPr>
          <p:cNvPr id="6" name="文本占位符 5"/>
          <p:cNvSpPr>
            <a:spLocks noGrp="1"/>
          </p:cNvSpPr>
          <p:nvPr>
            <p:ph type="body" idx="16387"/>
            <p:custDataLst>
              <p:tags r:id="rId5"/>
            </p:custDataLst>
          </p:nvPr>
        </p:nvSpPr>
        <p:spPr/>
        <p:txBody>
          <a:bodyPr/>
          <a:p>
            <a:r>
              <a:rPr lang="zh-CN" altLang="en-US"/>
              <a:t>大模型本质与核心架构</a:t>
            </a:r>
            <a:endParaRPr lang="zh-CN" altLang="en-US"/>
          </a:p>
        </p:txBody>
      </p:sp>
      <p:sp>
        <p:nvSpPr>
          <p:cNvPr id="7" name="文本占位符 6"/>
          <p:cNvSpPr>
            <a:spLocks noGrp="1"/>
          </p:cNvSpPr>
          <p:nvPr>
            <p:ph type="body" idx="16390"/>
            <p:custDataLst>
              <p:tags r:id="rId6"/>
            </p:custDataLst>
          </p:nvPr>
        </p:nvSpPr>
        <p:spPr/>
        <p:txBody>
          <a:bodyPr/>
          <a:p>
            <a:r>
              <a:rPr lang="zh-CN" altLang="en-US"/>
              <a:t>02</a:t>
            </a:r>
            <a:endParaRPr lang="zh-CN" altLang="en-US"/>
          </a:p>
        </p:txBody>
      </p:sp>
      <p:sp>
        <p:nvSpPr>
          <p:cNvPr id="8" name="装饰  6"/>
          <p:cNvSpPr>
            <a:spLocks noGrp="1"/>
          </p:cNvSpPr>
          <p:nvPr>
            <p:ph type="body" idx="16398"/>
            <p:custDataLst>
              <p:tags r:id="rId7"/>
            </p:custDataLst>
          </p:nvPr>
        </p:nvSpPr>
        <p:spPr/>
        <p:txBody>
          <a:bodyPr/>
          <a:p>
            <a:r>
              <a:rPr lang="zh-CN" altLang="en-US"/>
              <a:t> </a:t>
            </a:r>
            <a:endParaRPr lang="zh-CN" altLang="en-US"/>
          </a:p>
        </p:txBody>
      </p:sp>
      <p:sp>
        <p:nvSpPr>
          <p:cNvPr id="9" name="文本占位符 8"/>
          <p:cNvSpPr>
            <a:spLocks noGrp="1"/>
          </p:cNvSpPr>
          <p:nvPr>
            <p:ph type="body" idx="16389"/>
            <p:custDataLst>
              <p:tags r:id="rId8"/>
            </p:custDataLst>
          </p:nvPr>
        </p:nvSpPr>
        <p:spPr/>
        <p:txBody>
          <a:bodyPr/>
          <a:p>
            <a:r>
              <a:rPr lang="zh-CN" altLang="en-US"/>
              <a:t>三阶段训练流水线</a:t>
            </a:r>
            <a:endParaRPr lang="zh-CN" altLang="en-US"/>
          </a:p>
        </p:txBody>
      </p:sp>
      <p:sp>
        <p:nvSpPr>
          <p:cNvPr id="10" name="文本占位符 9"/>
          <p:cNvSpPr>
            <a:spLocks noGrp="1"/>
          </p:cNvSpPr>
          <p:nvPr>
            <p:ph type="body" idx="16392"/>
            <p:custDataLst>
              <p:tags r:id="rId9"/>
            </p:custDataLst>
          </p:nvPr>
        </p:nvSpPr>
        <p:spPr/>
        <p:txBody>
          <a:bodyPr/>
          <a:p>
            <a:r>
              <a:rPr lang="zh-CN" altLang="en-US"/>
              <a:t>03</a:t>
            </a:r>
            <a:endParaRPr lang="zh-CN" altLang="en-US"/>
          </a:p>
        </p:txBody>
      </p:sp>
      <p:sp>
        <p:nvSpPr>
          <p:cNvPr id="11" name="装饰  9"/>
          <p:cNvSpPr>
            <a:spLocks noGrp="1"/>
          </p:cNvSpPr>
          <p:nvPr>
            <p:ph type="body" idx="16399"/>
            <p:custDataLst>
              <p:tags r:id="rId10"/>
            </p:custDataLst>
          </p:nvPr>
        </p:nvSpPr>
        <p:spPr/>
        <p:txBody>
          <a:bodyPr/>
          <a:p>
            <a:r>
              <a:rPr lang="zh-CN" altLang="en-US"/>
              <a:t> </a:t>
            </a:r>
            <a:endParaRPr lang="zh-CN" altLang="en-US"/>
          </a:p>
        </p:txBody>
      </p:sp>
      <p:sp>
        <p:nvSpPr>
          <p:cNvPr id="12" name="文本占位符 11"/>
          <p:cNvSpPr>
            <a:spLocks noGrp="1"/>
          </p:cNvSpPr>
          <p:nvPr>
            <p:ph type="body" idx="16391"/>
            <p:custDataLst>
              <p:tags r:id="rId11"/>
            </p:custDataLst>
          </p:nvPr>
        </p:nvSpPr>
        <p:spPr/>
        <p:txBody>
          <a:bodyPr/>
          <a:p>
            <a:r>
              <a:rPr lang="zh-CN" altLang="en-US"/>
              <a:t>关键局限与风险</a:t>
            </a:r>
            <a:endParaRPr lang="zh-CN" altLang="en-US"/>
          </a:p>
        </p:txBody>
      </p:sp>
      <p:sp>
        <p:nvSpPr>
          <p:cNvPr id="13" name="文本占位符 12"/>
          <p:cNvSpPr>
            <a:spLocks noGrp="1"/>
          </p:cNvSpPr>
          <p:nvPr>
            <p:ph type="body" idx="16394"/>
            <p:custDataLst>
              <p:tags r:id="rId12"/>
            </p:custDataLst>
          </p:nvPr>
        </p:nvSpPr>
        <p:spPr/>
        <p:txBody>
          <a:bodyPr/>
          <a:p>
            <a:r>
              <a:rPr lang="zh-CN" altLang="en-US"/>
              <a:t>04</a:t>
            </a:r>
            <a:endParaRPr lang="zh-CN" altLang="en-US"/>
          </a:p>
        </p:txBody>
      </p:sp>
      <p:sp>
        <p:nvSpPr>
          <p:cNvPr id="14" name="装饰  2"/>
          <p:cNvSpPr>
            <a:spLocks noGrp="1"/>
          </p:cNvSpPr>
          <p:nvPr>
            <p:ph type="body" idx="16400"/>
            <p:custDataLst>
              <p:tags r:id="rId13"/>
            </p:custDataLst>
          </p:nvPr>
        </p:nvSpPr>
        <p:spPr/>
        <p:txBody>
          <a:bodyPr/>
          <a:p>
            <a:r>
              <a:rPr lang="zh-CN" altLang="en-US"/>
              <a:t> </a:t>
            </a:r>
            <a:endParaRPr lang="zh-CN" altLang="en-US"/>
          </a:p>
        </p:txBody>
      </p:sp>
      <p:sp>
        <p:nvSpPr>
          <p:cNvPr id="15" name="文本占位符 14"/>
          <p:cNvSpPr>
            <a:spLocks noGrp="1"/>
          </p:cNvSpPr>
          <p:nvPr>
            <p:ph type="body" idx="16393"/>
            <p:custDataLst>
              <p:tags r:id="rId14"/>
            </p:custDataLst>
          </p:nvPr>
        </p:nvSpPr>
        <p:spPr/>
        <p:txBody>
          <a:bodyPr/>
          <a:p>
            <a:r>
              <a:rPr lang="zh-CN" altLang="en-US"/>
              <a:t>未来趋势：多模态与智能体</a:t>
            </a:r>
            <a:endParaRPr lang="zh-CN" altLang="en-US"/>
          </a:p>
        </p:txBody>
      </p:sp>
      <p:sp>
        <p:nvSpPr>
          <p:cNvPr id="16" name="文本占位符 15"/>
          <p:cNvSpPr>
            <a:spLocks noGrp="1"/>
          </p:cNvSpPr>
          <p:nvPr>
            <p:ph type="body" idx="16396"/>
            <p:custDataLst>
              <p:tags r:id="rId15"/>
            </p:custDataLst>
          </p:nvPr>
        </p:nvSpPr>
        <p:spPr/>
        <p:txBody>
          <a:bodyPr/>
          <a:p>
            <a:r>
              <a:rPr lang="zh-CN" altLang="en-US"/>
              <a:t>05</a:t>
            </a:r>
            <a:endParaRPr lang="zh-CN" altLang="en-US"/>
          </a:p>
        </p:txBody>
      </p:sp>
      <p:sp>
        <p:nvSpPr>
          <p:cNvPr id="17" name="装饰  5"/>
          <p:cNvSpPr>
            <a:spLocks noGrp="1"/>
          </p:cNvSpPr>
          <p:nvPr>
            <p:ph type="body" idx="16401"/>
            <p:custDataLst>
              <p:tags r:id="rId16"/>
            </p:custDataLst>
          </p:nvPr>
        </p:nvSpPr>
        <p:spPr/>
        <p:txBody>
          <a:bodyPr/>
          <a:p>
            <a:r>
              <a:rPr lang="zh-CN" altLang="en-US"/>
              <a:t> </a:t>
            </a:r>
            <a:endParaRPr lang="zh-CN" altLang="en-US"/>
          </a:p>
        </p:txBody>
      </p:sp>
      <p:sp>
        <p:nvSpPr>
          <p:cNvPr id="18" name="文本占位符 17"/>
          <p:cNvSpPr>
            <a:spLocks noGrp="1"/>
          </p:cNvSpPr>
          <p:nvPr>
            <p:ph type="body" idx="16395"/>
            <p:custDataLst>
              <p:tags r:id="rId17"/>
            </p:custDataLst>
          </p:nvPr>
        </p:nvSpPr>
        <p:spPr/>
        <p:txBody>
          <a:bodyPr/>
          <a:p>
            <a:r>
              <a:rPr lang="zh-CN" altLang="en-US"/>
              <a:t>课程总结与行动建议</a:t>
            </a:r>
            <a:endParaRPr lang="zh-CN" altLang="en-US"/>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大模型本质与核心架构</a:t>
            </a:r>
            <a:endParaRPr lang="zh-CN" altLang="en-US"/>
          </a:p>
        </p:txBody>
      </p:sp>
      <p:sp>
        <p:nvSpPr>
          <p:cNvPr id="3" name="文本占位符 2"/>
          <p:cNvSpPr>
            <a:spLocks noGrp="1"/>
          </p:cNvSpPr>
          <p:nvPr>
            <p:ph type="body" idx="16389"/>
            <p:custDataLst>
              <p:tags r:id="rId2"/>
            </p:custDataLst>
          </p:nvPr>
        </p:nvSpPr>
        <p:spPr/>
        <p:txBody>
          <a:bodyPr/>
          <a:p>
            <a:r>
              <a:rPr lang="zh-CN" altLang="en-US"/>
              <a:t>01</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什么是“大模型”</a:t>
            </a:r>
            <a:endParaRPr lang="zh-CN" altLang="en-US"/>
          </a:p>
        </p:txBody>
      </p:sp>
      <p:grpSp>
        <p:nvGrpSpPr>
          <p:cNvPr id="28" name="组合 27"/>
          <p:cNvGrpSpPr/>
          <p:nvPr/>
        </p:nvGrpSpPr>
        <p:grpSpPr>
          <a:xfrm>
            <a:off x="609600" y="1524000"/>
            <a:ext cx="10972800" cy="4724400"/>
            <a:chOff x="960" y="2400"/>
            <a:chExt cx="17280" cy="7440"/>
          </a:xfrm>
        </p:grpSpPr>
      </p:grpSp>
      <p:sp>
        <p:nvSpPr>
          <p:cNvPr id="3" name="装饰  1"/>
          <p:cNvSpPr>
            <a:spLocks noGrp="1"/>
          </p:cNvSpPr>
          <p:nvPr>
            <p:ph type="body" idx="16392"/>
            <p:custDataLst>
              <p:tags r:id="rId2"/>
            </p:custDataLst>
          </p:nvPr>
        </p:nvSpPr>
        <p:spPr/>
        <p:txBody>
          <a:bodyPr/>
          <a:p>
            <a:r>
              <a:rPr lang="zh-CN" altLang="en-US"/>
              <a:t> </a:t>
            </a:r>
            <a:endParaRPr lang="zh-CN" altLang="en-US"/>
          </a:p>
        </p:txBody>
      </p:sp>
      <p:pic>
        <p:nvPicPr>
          <p:cNvPr id="25" name="图片占位符 24" descr="simple_default_05"/>
          <p:cNvPicPr>
            <a:picLocks noChangeAspect="1"/>
          </p:cNvPicPr>
          <p:nvPr>
            <p:ph type="pic" idx="16393"/>
            <p:custDataLst>
              <p:tags r:id="rId3"/>
            </p:custDataLst>
          </p:nvPr>
        </p:nvPicPr>
        <p:blipFill>
          <a:blip r:embed="rId4"/>
          <a:srcRect l="781" r="781"/>
          <a:stretch>
            <a:fillRect/>
          </a:stretch>
        </p:blipFill>
        <p:spPr>
          <a:xfrm>
            <a:off x="914400" y="1828800"/>
            <a:ext cx="2844800" cy="1625600"/>
          </a:xfrm>
          <a:prstGeom prst="rect">
            <a:avLst/>
          </a:prstGeom>
        </p:spPr>
      </p:pic>
      <p:sp>
        <p:nvSpPr>
          <p:cNvPr id="5" name="文本占位符 4"/>
          <p:cNvSpPr>
            <a:spLocks noGrp="1"/>
          </p:cNvSpPr>
          <p:nvPr>
            <p:ph type="body" idx="16386"/>
            <p:custDataLst>
              <p:tags r:id="rId5"/>
            </p:custDataLst>
          </p:nvPr>
        </p:nvSpPr>
        <p:spPr/>
        <p:txBody>
          <a:bodyPr>
            <a:normAutofit fontScale="80000"/>
          </a:bodyPr>
          <a:p>
            <a:r>
              <a:rPr lang="zh-CN" altLang="en-US"/>
              <a:t>基于概率的“文字接龙”机器</a:t>
            </a:r>
            <a:endParaRPr lang="zh-CN" altLang="en-US"/>
          </a:p>
        </p:txBody>
      </p:sp>
      <p:sp>
        <p:nvSpPr>
          <p:cNvPr id="6" name="文本占位符 5"/>
          <p:cNvSpPr>
            <a:spLocks noGrp="1"/>
          </p:cNvSpPr>
          <p:nvPr>
            <p:ph type="body" idx="16387"/>
            <p:custDataLst>
              <p:tags r:id="rId6"/>
            </p:custDataLst>
          </p:nvPr>
        </p:nvSpPr>
        <p:spPr/>
        <p:txBody>
          <a:bodyPr/>
          <a:p>
            <a:pPr lvl="0"/>
            <a:r>
              <a:rPr altLang="en-US"/>
              <a:t>大模型核心机制乃基于给定前文，经计算概率分布以预测下一</a:t>
            </a:r>
            <a:r>
              <a:rPr altLang="zh-CN"/>
              <a:t>token</a:t>
            </a:r>
            <a:r>
              <a:t>（如字词、符号），本质为高级“续写”，非真正理解语义。</a:t>
            </a:r>
          </a:p>
        </p:txBody>
      </p:sp>
      <p:sp>
        <p:nvSpPr>
          <p:cNvPr id="7" name="装饰  5"/>
          <p:cNvSpPr>
            <a:spLocks noGrp="1"/>
          </p:cNvSpPr>
          <p:nvPr>
            <p:ph type="body" idx="16394"/>
            <p:custDataLst>
              <p:tags r:id="rId7"/>
            </p:custDataLst>
          </p:nvPr>
        </p:nvSpPr>
        <p:spPr/>
        <p:txBody>
          <a:bodyPr/>
          <a:p>
            <a:r>
              <a:rPr lang="zh-CN" altLang="en-US"/>
              <a:t> </a:t>
            </a:r>
            <a:endParaRPr lang="zh-CN" altLang="en-US"/>
          </a:p>
        </p:txBody>
      </p:sp>
      <p:pic>
        <p:nvPicPr>
          <p:cNvPr id="26" name="图片占位符 25" descr="simple_default_06"/>
          <p:cNvPicPr>
            <a:picLocks noChangeAspect="1"/>
          </p:cNvPicPr>
          <p:nvPr>
            <p:ph type="pic" idx="16395"/>
            <p:custDataLst>
              <p:tags r:id="rId8"/>
            </p:custDataLst>
          </p:nvPr>
        </p:nvPicPr>
        <p:blipFill>
          <a:blip r:embed="rId9"/>
          <a:srcRect l="781" r="781"/>
          <a:stretch>
            <a:fillRect/>
          </a:stretch>
        </p:blipFill>
        <p:spPr>
          <a:xfrm>
            <a:off x="4673600" y="1828800"/>
            <a:ext cx="2844800" cy="1625600"/>
          </a:xfrm>
          <a:prstGeom prst="rect">
            <a:avLst/>
          </a:prstGeom>
        </p:spPr>
      </p:pic>
      <p:sp>
        <p:nvSpPr>
          <p:cNvPr id="9" name="文本占位符 8"/>
          <p:cNvSpPr>
            <a:spLocks noGrp="1"/>
          </p:cNvSpPr>
          <p:nvPr>
            <p:ph type="body" idx="16388"/>
            <p:custDataLst>
              <p:tags r:id="rId10"/>
            </p:custDataLst>
          </p:nvPr>
        </p:nvSpPr>
        <p:spPr/>
        <p:txBody>
          <a:bodyPr/>
          <a:p>
            <a:r>
              <a:rPr lang="zh-CN" altLang="en-US" sz="1900"/>
              <a:t>海量知识的集成体</a:t>
            </a:r>
            <a:endParaRPr lang="zh-CN" altLang="en-US" sz="1900"/>
          </a:p>
        </p:txBody>
      </p:sp>
      <p:sp>
        <p:nvSpPr>
          <p:cNvPr id="10" name="文本占位符 9"/>
          <p:cNvSpPr>
            <a:spLocks noGrp="1"/>
          </p:cNvSpPr>
          <p:nvPr>
            <p:ph type="body" idx="16389"/>
            <p:custDataLst>
              <p:tags r:id="rId11"/>
            </p:custDataLst>
          </p:nvPr>
        </p:nvSpPr>
        <p:spPr/>
        <p:txBody>
          <a:bodyPr/>
          <a:p>
            <a:r>
              <a:rPr lang="zh-CN" altLang="en-US"/>
              <a:t>训练语料覆盖互联网级文本（网页、书籍、论文等），知识量远超个体人类，但以分布式参数形式存储，非结构化数据库。</a:t>
            </a:r>
            <a:endParaRPr lang="zh-CN" altLang="en-US"/>
          </a:p>
        </p:txBody>
      </p:sp>
      <p:sp>
        <p:nvSpPr>
          <p:cNvPr id="11" name="装饰  9"/>
          <p:cNvSpPr>
            <a:spLocks noGrp="1"/>
          </p:cNvSpPr>
          <p:nvPr>
            <p:ph type="body" idx="16396"/>
            <p:custDataLst>
              <p:tags r:id="rId12"/>
            </p:custDataLst>
          </p:nvPr>
        </p:nvSpPr>
        <p:spPr/>
        <p:txBody>
          <a:bodyPr/>
          <a:p>
            <a:r>
              <a:rPr lang="zh-CN" altLang="en-US"/>
              <a:t> </a:t>
            </a:r>
            <a:endParaRPr lang="zh-CN" altLang="en-US"/>
          </a:p>
        </p:txBody>
      </p:sp>
      <p:pic>
        <p:nvPicPr>
          <p:cNvPr id="27" name="图片占位符 26" descr="simple_default_01"/>
          <p:cNvPicPr>
            <a:picLocks noChangeAspect="1"/>
          </p:cNvPicPr>
          <p:nvPr>
            <p:ph type="pic" idx="16397"/>
            <p:custDataLst>
              <p:tags r:id="rId13"/>
            </p:custDataLst>
          </p:nvPr>
        </p:nvPicPr>
        <p:blipFill>
          <a:blip r:embed="rId14"/>
          <a:srcRect l="781" r="781"/>
          <a:stretch>
            <a:fillRect/>
          </a:stretch>
        </p:blipFill>
        <p:spPr>
          <a:xfrm>
            <a:off x="8432800" y="1828800"/>
            <a:ext cx="2844800" cy="1625600"/>
          </a:xfrm>
          <a:prstGeom prst="rect">
            <a:avLst/>
          </a:prstGeom>
        </p:spPr>
      </p:pic>
      <p:sp>
        <p:nvSpPr>
          <p:cNvPr id="13" name="文本占位符 12"/>
          <p:cNvSpPr>
            <a:spLocks noGrp="1"/>
          </p:cNvSpPr>
          <p:nvPr>
            <p:ph type="body" idx="16390"/>
            <p:custDataLst>
              <p:tags r:id="rId15"/>
            </p:custDataLst>
          </p:nvPr>
        </p:nvSpPr>
        <p:spPr/>
        <p:txBody>
          <a:bodyPr>
            <a:normAutofit/>
          </a:bodyPr>
          <a:p>
            <a:r>
              <a:rPr lang="zh-CN" altLang="en-US" sz="1900"/>
              <a:t>创造性与幻觉的双刃剑</a:t>
            </a:r>
            <a:endParaRPr lang="zh-CN" altLang="en-US" sz="1900"/>
          </a:p>
        </p:txBody>
      </p:sp>
      <p:sp>
        <p:nvSpPr>
          <p:cNvPr id="14" name="文本占位符 13"/>
          <p:cNvSpPr>
            <a:spLocks noGrp="1"/>
          </p:cNvSpPr>
          <p:nvPr>
            <p:ph type="body" idx="16391"/>
            <p:custDataLst>
              <p:tags r:id="rId16"/>
            </p:custDataLst>
          </p:nvPr>
        </p:nvSpPr>
        <p:spPr/>
        <p:txBody>
          <a:bodyPr/>
          <a:p>
            <a:r>
              <a:rPr lang="zh-CN" altLang="en-US"/>
              <a:t>输出非简单查库，而是概率生成，故具备创作能力；但遇知识盲区时仍需“接龙”，可能编造看似合理却虚假的内容（幻觉）。</a:t>
            </a:r>
            <a:endParaRPr lang="zh-CN" altLang="en-US"/>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Transformer 与注意力机制</a:t>
            </a:r>
            <a:endParaRPr lang="zh-CN" altLang="en-US"/>
          </a:p>
        </p:txBody>
      </p:sp>
      <p:grpSp>
        <p:nvGrpSpPr>
          <p:cNvPr id="16" name="组合 15"/>
          <p:cNvGrpSpPr/>
          <p:nvPr/>
        </p:nvGrpSpPr>
        <p:grpSpPr>
          <a:xfrm>
            <a:off x="6705600" y="2286000"/>
            <a:ext cx="4876800" cy="3962400"/>
            <a:chOff x="10560" y="3600"/>
            <a:chExt cx="7680" cy="6240"/>
          </a:xfrm>
        </p:grpSpPr>
      </p:grpSp>
      <p:pic>
        <p:nvPicPr>
          <p:cNvPr id="17" name="内容占位符 16" descr="simple_default_01"/>
          <p:cNvPicPr>
            <a:picLocks noChangeAspect="1"/>
          </p:cNvPicPr>
          <p:nvPr>
            <p:ph idx="16392"/>
            <p:custDataLst>
              <p:tags r:id="rId2"/>
            </p:custDataLst>
          </p:nvPr>
        </p:nvPicPr>
        <p:blipFill>
          <a:blip r:embed="rId3"/>
          <a:srcRect l="1351" r="1351"/>
          <a:stretch>
            <a:fillRect/>
          </a:stretch>
        </p:blipFill>
        <p:spPr>
          <a:xfrm>
            <a:off x="6096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p:spPr>
      </p:pic>
      <p:sp>
        <p:nvSpPr>
          <p:cNvPr id="4" name="装饰  2"/>
          <p:cNvSpPr>
            <a:spLocks noGrp="1"/>
          </p:cNvSpPr>
          <p:nvPr>
            <p:ph type="body" idx="16393"/>
            <p:custDataLst>
              <p:tags r:id="rId4"/>
            </p:custDataLst>
          </p:nvPr>
        </p:nvSpPr>
        <p:spPr/>
        <p:txBody>
          <a:bodyPr/>
          <a:p>
            <a:r>
              <a:rPr lang="zh-CN" altLang="en-US"/>
              <a:t> </a:t>
            </a:r>
            <a:endParaRPr lang="zh-CN" altLang="en-US"/>
          </a:p>
        </p:txBody>
      </p:sp>
      <p:sp>
        <p:nvSpPr>
          <p:cNvPr id="5" name="文本占位符 4"/>
          <p:cNvSpPr>
            <a:spLocks noGrp="1"/>
          </p:cNvSpPr>
          <p:nvPr>
            <p:ph type="body" idx="16386"/>
            <p:custDataLst>
              <p:tags r:id="rId5"/>
            </p:custDataLst>
          </p:nvPr>
        </p:nvSpPr>
        <p:spPr/>
        <p:txBody>
          <a:bodyPr/>
          <a:p>
            <a:r>
              <a:rPr lang="zh-CN" altLang="en-US"/>
              <a:t>Transformer架构的革命性突破</a:t>
            </a:r>
            <a:endParaRPr lang="zh-CN" altLang="en-US"/>
          </a:p>
        </p:txBody>
      </p:sp>
      <p:sp>
        <p:nvSpPr>
          <p:cNvPr id="6" name="文本占位符 5"/>
          <p:cNvSpPr>
            <a:spLocks noGrp="1"/>
          </p:cNvSpPr>
          <p:nvPr>
            <p:ph type="body" idx="16387"/>
            <p:custDataLst>
              <p:tags r:id="rId6"/>
            </p:custDataLst>
          </p:nvPr>
        </p:nvSpPr>
        <p:spPr/>
        <p:txBody>
          <a:bodyPr>
            <a:normAutofit/>
          </a:bodyPr>
          <a:p>
            <a:r>
              <a:rPr lang="zh-CN" altLang="en-US" sz="1100"/>
              <a:t>2017年Google提出，采用自注意力机制替代传统RNN/CNN，解决长序列依赖“遗忘”问题，成为现代大模型的标准架构。</a:t>
            </a:r>
            <a:endParaRPr lang="zh-CN" altLang="en-US" sz="1100"/>
          </a:p>
        </p:txBody>
      </p:sp>
      <p:sp>
        <p:nvSpPr>
          <p:cNvPr id="7" name="装饰  5"/>
          <p:cNvSpPr>
            <a:spLocks noGrp="1"/>
          </p:cNvSpPr>
          <p:nvPr>
            <p:ph type="body" idx="16394"/>
            <p:custDataLst>
              <p:tags r:id="rId7"/>
            </p:custDataLst>
          </p:nvPr>
        </p:nvSpPr>
        <p:spPr/>
        <p:txBody>
          <a:bodyPr/>
          <a:p>
            <a:r>
              <a:rPr lang="zh-CN" altLang="en-US"/>
              <a:t> </a:t>
            </a:r>
            <a:endParaRPr lang="zh-CN" altLang="en-US"/>
          </a:p>
        </p:txBody>
      </p:sp>
      <p:sp>
        <p:nvSpPr>
          <p:cNvPr id="8" name="文本占位符 7"/>
          <p:cNvSpPr>
            <a:spLocks noGrp="1"/>
          </p:cNvSpPr>
          <p:nvPr>
            <p:ph type="body" idx="16388"/>
            <p:custDataLst>
              <p:tags r:id="rId8"/>
            </p:custDataLst>
          </p:nvPr>
        </p:nvSpPr>
        <p:spPr/>
        <p:txBody>
          <a:bodyPr/>
          <a:p>
            <a:r>
              <a:rPr lang="zh-CN" altLang="en-US"/>
              <a:t>Self-Attention：动态语境捕捉</a:t>
            </a:r>
            <a:endParaRPr lang="zh-CN" altLang="en-US"/>
          </a:p>
        </p:txBody>
      </p:sp>
      <p:sp>
        <p:nvSpPr>
          <p:cNvPr id="9" name="文本占位符 8"/>
          <p:cNvSpPr>
            <a:spLocks noGrp="1"/>
          </p:cNvSpPr>
          <p:nvPr>
            <p:ph type="body" idx="16389"/>
            <p:custDataLst>
              <p:tags r:id="rId9"/>
            </p:custDataLst>
          </p:nvPr>
        </p:nvSpPr>
        <p:spPr/>
        <p:txBody>
          <a:bodyPr>
            <a:normAutofit/>
          </a:bodyPr>
          <a:p>
            <a:r>
              <a:rPr lang="zh-CN" altLang="en-US" sz="1100"/>
              <a:t>通过计算句子中每个词与其他所有词的关联权重，动态分配注意力，实现对上下文语义的精准理解，而非固定窗口分析。</a:t>
            </a:r>
            <a:endParaRPr lang="zh-CN" altLang="en-US" sz="1100"/>
          </a:p>
        </p:txBody>
      </p:sp>
      <p:sp>
        <p:nvSpPr>
          <p:cNvPr id="10" name="装饰  8"/>
          <p:cNvSpPr>
            <a:spLocks noGrp="1"/>
          </p:cNvSpPr>
          <p:nvPr>
            <p:ph type="body" idx="16395"/>
            <p:custDataLst>
              <p:tags r:id="rId10"/>
            </p:custDataLst>
          </p:nvPr>
        </p:nvSpPr>
        <p:spPr/>
        <p:txBody>
          <a:bodyPr/>
          <a:p>
            <a:r>
              <a:rPr lang="zh-CN" altLang="en-US"/>
              <a:t> </a:t>
            </a:r>
            <a:endParaRPr lang="zh-CN" altLang="en-US"/>
          </a:p>
        </p:txBody>
      </p:sp>
      <p:sp>
        <p:nvSpPr>
          <p:cNvPr id="11" name="文本占位符 10"/>
          <p:cNvSpPr>
            <a:spLocks noGrp="1"/>
          </p:cNvSpPr>
          <p:nvPr>
            <p:ph type="body" idx="16390"/>
            <p:custDataLst>
              <p:tags r:id="rId11"/>
            </p:custDataLst>
          </p:nvPr>
        </p:nvSpPr>
        <p:spPr/>
        <p:txBody>
          <a:bodyPr/>
          <a:p>
            <a:r>
              <a:rPr lang="zh-CN" altLang="en-US"/>
              <a:t>语境“理解”的实例：代词指代</a:t>
            </a:r>
            <a:endParaRPr lang="zh-CN" altLang="en-US"/>
          </a:p>
        </p:txBody>
      </p:sp>
      <p:sp>
        <p:nvSpPr>
          <p:cNvPr id="12" name="文本占位符 11"/>
          <p:cNvSpPr>
            <a:spLocks noGrp="1"/>
          </p:cNvSpPr>
          <p:nvPr>
            <p:ph type="body" idx="16391"/>
            <p:custDataLst>
              <p:tags r:id="rId12"/>
            </p:custDataLst>
          </p:nvPr>
        </p:nvSpPr>
        <p:spPr/>
        <p:txBody>
          <a:bodyPr>
            <a:normAutofit fontScale="70000"/>
          </a:bodyPr>
          <a:p>
            <a:r>
              <a:rPr lang="zh-CN" altLang="en-US"/>
              <a:t>例：“苹果熟了，它很甜”与“买了新苹果，它很流畅”中，模型通过Self-Attention准确识别“它”分别指代水果与手机，体现对语境的动态适配能力。</a:t>
            </a: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三阶段训练流水线</a:t>
            </a:r>
            <a:endParaRPr lang="zh-CN" altLang="en-US"/>
          </a:p>
        </p:txBody>
      </p:sp>
      <p:sp>
        <p:nvSpPr>
          <p:cNvPr id="3" name="文本占位符 2"/>
          <p:cNvSpPr>
            <a:spLocks noGrp="1"/>
          </p:cNvSpPr>
          <p:nvPr>
            <p:ph type="body" idx="16389"/>
            <p:custDataLst>
              <p:tags r:id="rId2"/>
            </p:custDataLst>
          </p:nvPr>
        </p:nvSpPr>
        <p:spPr/>
        <p:txBody>
          <a:bodyPr/>
          <a:p>
            <a:r>
              <a:rPr lang="zh-CN" altLang="en-US"/>
              <a:t>02</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阶段1：预训练（Pre-training）</a:t>
            </a:r>
            <a:endParaRPr lang="zh-CN" altLang="en-US"/>
          </a:p>
        </p:txBody>
      </p:sp>
      <p:grpSp>
        <p:nvGrpSpPr>
          <p:cNvPr id="18" name="组合 17"/>
          <p:cNvGrpSpPr/>
          <p:nvPr/>
        </p:nvGrpSpPr>
        <p:grpSpPr>
          <a:xfrm>
            <a:off x="609600" y="1524000"/>
            <a:ext cx="10972800" cy="4724400"/>
            <a:chOff x="960" y="2400"/>
            <a:chExt cx="17280" cy="7440"/>
          </a:xfrm>
        </p:grpSpPr>
      </p:grpSp>
      <p:sp>
        <p:nvSpPr>
          <p:cNvPr id="3" name="装饰  1"/>
          <p:cNvSpPr>
            <a:spLocks noGrp="1"/>
          </p:cNvSpPr>
          <p:nvPr>
            <p:ph type="body" idx="16393"/>
            <p:custDataLst>
              <p:tags r:id="rId2"/>
            </p:custDataLst>
          </p:nvPr>
        </p:nvSpPr>
        <p:spPr/>
        <p:txBody>
          <a:bodyPr/>
          <a:p>
            <a:r>
              <a:rPr lang="zh-CN" altLang="en-US"/>
              <a:t> </a:t>
            </a:r>
            <a:endParaRPr lang="zh-CN" altLang="en-US"/>
          </a:p>
        </p:txBody>
      </p:sp>
      <p:pic>
        <p:nvPicPr>
          <p:cNvPr id="15" name="图片占位符 14" descr="base\assets\1"/>
          <p:cNvPicPr>
            <a:picLocks noChangeAspect="1"/>
          </p:cNvPicPr>
          <p:nvPr>
            <p:ph type="pic" idx="16392"/>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1727200" y="2082800"/>
            <a:ext cx="1219200" cy="1219200"/>
          </a:xfrm>
          <a:prstGeom prst="rect">
            <a:avLst/>
          </a:prstGeom>
        </p:spPr>
      </p:pic>
      <p:sp>
        <p:nvSpPr>
          <p:cNvPr id="5" name="文本占位符 4"/>
          <p:cNvSpPr>
            <a:spLocks noGrp="1"/>
          </p:cNvSpPr>
          <p:nvPr>
            <p:ph type="body" idx="16386"/>
            <p:custDataLst>
              <p:tags r:id="rId6"/>
            </p:custDataLst>
          </p:nvPr>
        </p:nvSpPr>
        <p:spPr/>
        <p:txBody>
          <a:bodyPr>
            <a:normAutofit fontScale="60000"/>
          </a:bodyPr>
          <a:p>
            <a:r>
              <a:rPr lang="zh-CN" altLang="en-US"/>
              <a:t>核心目标：构建通用语言基础</a:t>
            </a:r>
            <a:endParaRPr lang="zh-CN" altLang="en-US"/>
          </a:p>
        </p:txBody>
      </p:sp>
      <p:sp>
        <p:nvSpPr>
          <p:cNvPr id="6" name="文本占位符 5"/>
          <p:cNvSpPr>
            <a:spLocks noGrp="1"/>
          </p:cNvSpPr>
          <p:nvPr>
            <p:ph type="body" idx="16387"/>
            <p:custDataLst>
              <p:tags r:id="rId7"/>
            </p:custDataLst>
          </p:nvPr>
        </p:nvSpPr>
        <p:spPr/>
        <p:txBody>
          <a:bodyPr/>
          <a:p>
            <a:r>
              <a:rPr lang="zh-CN" altLang="en-US"/>
              <a:t>通过海量文本数据学习语言规律、语法结构、世界知识和逻辑关系，形成基础语言理解与生成能力，如同"博览群书"的学习过程。</a:t>
            </a:r>
            <a:endParaRPr lang="zh-CN" altLang="en-US"/>
          </a:p>
        </p:txBody>
      </p:sp>
      <p:sp>
        <p:nvSpPr>
          <p:cNvPr id="7" name="装饰  5"/>
          <p:cNvSpPr>
            <a:spLocks noGrp="1"/>
          </p:cNvSpPr>
          <p:nvPr>
            <p:ph type="body" idx="16395"/>
            <p:custDataLst>
              <p:tags r:id="rId8"/>
            </p:custDataLst>
          </p:nvPr>
        </p:nvSpPr>
        <p:spPr/>
        <p:txBody>
          <a:bodyPr/>
          <a:p>
            <a:r>
              <a:rPr lang="zh-CN" altLang="en-US"/>
              <a:t> </a:t>
            </a:r>
            <a:endParaRPr lang="zh-CN" altLang="en-US"/>
          </a:p>
        </p:txBody>
      </p:sp>
      <p:pic>
        <p:nvPicPr>
          <p:cNvPr id="16" name="图片占位符 15" descr="base\assets\2"/>
          <p:cNvPicPr>
            <a:picLocks noChangeAspect="1"/>
          </p:cNvPicPr>
          <p:nvPr>
            <p:ph type="pic" idx="16394"/>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5486400" y="2082800"/>
            <a:ext cx="1219200" cy="1219200"/>
          </a:xfrm>
          <a:prstGeom prst="rect">
            <a:avLst/>
          </a:prstGeom>
        </p:spPr>
      </p:pic>
      <p:sp>
        <p:nvSpPr>
          <p:cNvPr id="9" name="文本占位符 8"/>
          <p:cNvSpPr>
            <a:spLocks noGrp="1"/>
          </p:cNvSpPr>
          <p:nvPr>
            <p:ph type="body" idx="16388"/>
            <p:custDataLst>
              <p:tags r:id="rId12"/>
            </p:custDataLst>
          </p:nvPr>
        </p:nvSpPr>
        <p:spPr/>
        <p:txBody>
          <a:bodyPr>
            <a:normAutofit fontScale="60000"/>
          </a:bodyPr>
          <a:p>
            <a:r>
              <a:rPr lang="zh-CN" altLang="en-US"/>
              <a:t>数据与算力特征：规模与消耗</a:t>
            </a:r>
            <a:endParaRPr lang="zh-CN" altLang="en-US"/>
          </a:p>
        </p:txBody>
      </p:sp>
      <p:sp>
        <p:nvSpPr>
          <p:cNvPr id="10" name="文本占位符 9"/>
          <p:cNvSpPr>
            <a:spLocks noGrp="1"/>
          </p:cNvSpPr>
          <p:nvPr>
            <p:ph type="body" idx="16389"/>
            <p:custDataLst>
              <p:tags r:id="rId13"/>
            </p:custDataLst>
          </p:nvPr>
        </p:nvSpPr>
        <p:spPr/>
        <p:txBody>
          <a:bodyPr/>
          <a:p>
            <a:r>
              <a:rPr lang="zh-CN" altLang="en-US"/>
              <a:t>数据来源涵盖万亿级网页、书籍、期刊、代码库等；训练需巨量算力支撑，典型大模型训练消耗可达千卡级GPU/TPU数月运行。</a:t>
            </a:r>
            <a:endParaRPr lang="zh-CN" altLang="en-US"/>
          </a:p>
        </p:txBody>
      </p:sp>
      <p:sp>
        <p:nvSpPr>
          <p:cNvPr id="11" name="装饰  9"/>
          <p:cNvSpPr>
            <a:spLocks noGrp="1"/>
          </p:cNvSpPr>
          <p:nvPr>
            <p:ph type="body" idx="16397"/>
            <p:custDataLst>
              <p:tags r:id="rId14"/>
            </p:custDataLst>
          </p:nvPr>
        </p:nvSpPr>
        <p:spPr/>
        <p:txBody>
          <a:bodyPr/>
          <a:p>
            <a:r>
              <a:rPr lang="zh-CN" altLang="en-US"/>
              <a:t> </a:t>
            </a:r>
            <a:endParaRPr lang="zh-CN" altLang="en-US"/>
          </a:p>
        </p:txBody>
      </p:sp>
      <p:pic>
        <p:nvPicPr>
          <p:cNvPr id="17" name="图片占位符 16" descr="base\assets\3"/>
          <p:cNvPicPr>
            <a:picLocks noChangeAspect="1"/>
          </p:cNvPicPr>
          <p:nvPr>
            <p:ph type="pic" idx="16396"/>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9245600" y="2082800"/>
            <a:ext cx="1219200" cy="1219200"/>
          </a:xfrm>
          <a:prstGeom prst="rect">
            <a:avLst/>
          </a:prstGeom>
        </p:spPr>
      </p:pic>
      <p:sp>
        <p:nvSpPr>
          <p:cNvPr id="13" name="文本占位符 12"/>
          <p:cNvSpPr>
            <a:spLocks noGrp="1"/>
          </p:cNvSpPr>
          <p:nvPr>
            <p:ph type="body" idx="16390"/>
            <p:custDataLst>
              <p:tags r:id="rId18"/>
            </p:custDataLst>
          </p:nvPr>
        </p:nvSpPr>
        <p:spPr/>
        <p:txBody>
          <a:bodyPr>
            <a:normAutofit fontScale="60000"/>
          </a:bodyPr>
          <a:p>
            <a:r>
              <a:rPr lang="zh-CN" altLang="en-US"/>
              <a:t>阶段局限：缺乏指令理解能力</a:t>
            </a:r>
            <a:endParaRPr lang="zh-CN" altLang="en-US"/>
          </a:p>
        </p:txBody>
      </p:sp>
      <p:sp>
        <p:nvSpPr>
          <p:cNvPr id="14" name="文本占位符 13"/>
          <p:cNvSpPr>
            <a:spLocks noGrp="1"/>
          </p:cNvSpPr>
          <p:nvPr>
            <p:ph type="body" idx="16391"/>
            <p:custDataLst>
              <p:tags r:id="rId19"/>
            </p:custDataLst>
          </p:nvPr>
        </p:nvSpPr>
        <p:spPr/>
        <p:txBody>
          <a:bodyPr/>
          <a:p>
            <a:r>
              <a:rPr lang="zh-CN" altLang="en-US"/>
              <a:t>模型主要掌握文本续写技能，无法理解人类指令意图，对特定问题可能出现答非所问、主题漂移或过度扩展等现象。</a:t>
            </a:r>
            <a:endParaRPr lang="zh-CN" altLang="en-US"/>
          </a:p>
        </p:txBody>
      </p:sp>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阶段2：有监督微调（SFT）</a:t>
            </a:r>
            <a:endParaRPr lang="zh-CN" altLang="en-US"/>
          </a:p>
        </p:txBody>
      </p:sp>
      <p:grpSp>
        <p:nvGrpSpPr>
          <p:cNvPr id="12" name="组合 11"/>
          <p:cNvGrpSpPr/>
          <p:nvPr/>
        </p:nvGrpSpPr>
        <p:grpSpPr>
          <a:xfrm>
            <a:off x="609600" y="2082800"/>
            <a:ext cx="10972800" cy="3733800"/>
            <a:chOff x="960" y="3280"/>
            <a:chExt cx="17280" cy="5880"/>
          </a:xfrm>
        </p:grpSpPr>
      </p:grpSp>
      <p:sp>
        <p:nvSpPr>
          <p:cNvPr id="3" name="文本占位符 2"/>
          <p:cNvSpPr>
            <a:spLocks noGrp="1"/>
          </p:cNvSpPr>
          <p:nvPr>
            <p:ph type="body" idx="16388"/>
            <p:custDataLst>
              <p:tags r:id="rId2"/>
            </p:custDataLst>
          </p:nvPr>
        </p:nvSpPr>
        <p:spPr/>
        <p:txBody>
          <a:bodyPr/>
          <a:p>
            <a:r>
              <a:rPr lang="zh-CN" altLang="en-US"/>
              <a:t>01</a:t>
            </a:r>
            <a:endParaRPr lang="zh-CN" altLang="en-US"/>
          </a:p>
        </p:txBody>
      </p:sp>
      <p:sp>
        <p:nvSpPr>
          <p:cNvPr id="4" name="文本占位符 3"/>
          <p:cNvSpPr>
            <a:spLocks noGrp="1"/>
          </p:cNvSpPr>
          <p:nvPr>
            <p:ph type="body" idx="16386"/>
            <p:custDataLst>
              <p:tags r:id="rId3"/>
            </p:custDataLst>
          </p:nvPr>
        </p:nvSpPr>
        <p:spPr/>
        <p:txBody>
          <a:bodyPr>
            <a:normAutofit fontScale="70000"/>
          </a:bodyPr>
          <a:p>
            <a:r>
              <a:rPr lang="zh-CN" altLang="en-US"/>
              <a:t>数据构建：人工标注高质量样本</a:t>
            </a:r>
            <a:endParaRPr lang="zh-CN" altLang="en-US"/>
          </a:p>
        </p:txBody>
      </p:sp>
      <p:sp>
        <p:nvSpPr>
          <p:cNvPr id="5" name="文本占位符 4"/>
          <p:cNvSpPr>
            <a:spLocks noGrp="1"/>
          </p:cNvSpPr>
          <p:nvPr>
            <p:ph type="body" idx="16387"/>
            <p:custDataLst>
              <p:tags r:id="rId4"/>
            </p:custDataLst>
          </p:nvPr>
        </p:nvSpPr>
        <p:spPr/>
        <p:txBody>
          <a:bodyPr/>
          <a:p>
            <a:r>
              <a:rPr lang="zh-CN" altLang="en-US"/>
              <a:t>由领域专家编写结构化问答对，确保指令清晰、答案准确、格式规范，形成包含数千至数万条样本的监督数据集。</a:t>
            </a:r>
            <a:endParaRPr lang="zh-CN" altLang="en-US"/>
          </a:p>
        </p:txBody>
      </p:sp>
      <p:sp>
        <p:nvSpPr>
          <p:cNvPr id="6" name="文本占位符 5"/>
          <p:cNvSpPr>
            <a:spLocks noGrp="1"/>
          </p:cNvSpPr>
          <p:nvPr>
            <p:ph type="body" idx="16391"/>
            <p:custDataLst>
              <p:tags r:id="rId5"/>
            </p:custDataLst>
          </p:nvPr>
        </p:nvSpPr>
        <p:spPr/>
        <p:txBody>
          <a:bodyPr/>
          <a:p>
            <a:r>
              <a:rPr lang="zh-CN" altLang="en-US"/>
              <a:t>02</a:t>
            </a:r>
            <a:endParaRPr lang="zh-CN" altLang="en-US"/>
          </a:p>
        </p:txBody>
      </p:sp>
      <p:sp>
        <p:nvSpPr>
          <p:cNvPr id="7" name="文本占位符 6"/>
          <p:cNvSpPr>
            <a:spLocks noGrp="1"/>
          </p:cNvSpPr>
          <p:nvPr>
            <p:ph type="body" idx="16389"/>
            <p:custDataLst>
              <p:tags r:id="rId6"/>
            </p:custDataLst>
          </p:nvPr>
        </p:nvSpPr>
        <p:spPr/>
        <p:txBody>
          <a:bodyPr>
            <a:normAutofit fontScale="70000"/>
          </a:bodyPr>
          <a:p>
            <a:r>
              <a:rPr lang="zh-CN" altLang="en-US"/>
              <a:t>模式转换：从续写器到对话助手</a:t>
            </a:r>
            <a:endParaRPr lang="zh-CN" altLang="en-US"/>
          </a:p>
        </p:txBody>
      </p:sp>
      <p:sp>
        <p:nvSpPr>
          <p:cNvPr id="8" name="文本占位符 7"/>
          <p:cNvSpPr>
            <a:spLocks noGrp="1"/>
          </p:cNvSpPr>
          <p:nvPr>
            <p:ph type="body" idx="16390"/>
            <p:custDataLst>
              <p:tags r:id="rId7"/>
            </p:custDataLst>
          </p:nvPr>
        </p:nvSpPr>
        <p:spPr/>
        <p:txBody>
          <a:bodyPr/>
          <a:p>
            <a:r>
              <a:rPr lang="zh-CN" altLang="en-US"/>
              <a:t>通过调整模型参数，使模型学会识别指令类型、提取关键信息、生成针对性回答，实现从自由续写向指令驱动对话的模式转变。</a:t>
            </a:r>
            <a:endParaRPr lang="zh-CN" altLang="en-US"/>
          </a:p>
        </p:txBody>
      </p:sp>
      <p:sp>
        <p:nvSpPr>
          <p:cNvPr id="9" name="文本占位符 8"/>
          <p:cNvSpPr>
            <a:spLocks noGrp="1"/>
          </p:cNvSpPr>
          <p:nvPr>
            <p:ph type="body" idx="16394"/>
            <p:custDataLst>
              <p:tags r:id="rId8"/>
            </p:custDataLst>
          </p:nvPr>
        </p:nvSpPr>
        <p:spPr/>
        <p:txBody>
          <a:bodyPr/>
          <a:p>
            <a:r>
              <a:rPr lang="zh-CN" altLang="en-US"/>
              <a:t>03</a:t>
            </a:r>
            <a:endParaRPr lang="zh-CN" altLang="en-US"/>
          </a:p>
        </p:txBody>
      </p:sp>
      <p:sp>
        <p:nvSpPr>
          <p:cNvPr id="10" name="文本占位符 9"/>
          <p:cNvSpPr>
            <a:spLocks noGrp="1"/>
          </p:cNvSpPr>
          <p:nvPr>
            <p:ph type="body" idx="16392"/>
            <p:custDataLst>
              <p:tags r:id="rId9"/>
            </p:custDataLst>
          </p:nvPr>
        </p:nvSpPr>
        <p:spPr/>
        <p:txBody>
          <a:bodyPr>
            <a:normAutofit/>
          </a:bodyPr>
          <a:p>
            <a:r>
              <a:rPr lang="zh-CN" altLang="en-US" sz="1700"/>
              <a:t>核心价值：提升指令遵循能力</a:t>
            </a:r>
            <a:endParaRPr lang="zh-CN" altLang="en-US" sz="1700"/>
          </a:p>
        </p:txBody>
      </p:sp>
      <p:sp>
        <p:nvSpPr>
          <p:cNvPr id="11" name="文本占位符 10"/>
          <p:cNvSpPr>
            <a:spLocks noGrp="1"/>
          </p:cNvSpPr>
          <p:nvPr>
            <p:ph type="body" idx="16393"/>
            <p:custDataLst>
              <p:tags r:id="rId10"/>
            </p:custDataLst>
          </p:nvPr>
        </p:nvSpPr>
        <p:spPr/>
        <p:txBody>
          <a:bodyPr/>
          <a:p>
            <a:r>
              <a:rPr lang="zh-CN" altLang="en-US"/>
              <a:t>显著降低答非所问概率，增强输出内容与用户需求的匹配度，为后续价值观对齐和能力优化奠定技术基础。</a:t>
            </a:r>
            <a:endParaRPr lang="zh-CN" altLang="en-US"/>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阶段3：人类反馈强化学习（RLHF）</a:t>
            </a:r>
            <a:endParaRPr lang="zh-CN" altLang="en-US"/>
          </a:p>
        </p:txBody>
      </p:sp>
      <p:grpSp>
        <p:nvGrpSpPr>
          <p:cNvPr id="13" name="组合 12"/>
          <p:cNvGrpSpPr/>
          <p:nvPr/>
        </p:nvGrpSpPr>
        <p:grpSpPr>
          <a:xfrm>
            <a:off x="6553200" y="1524000"/>
            <a:ext cx="5029200" cy="4724400"/>
            <a:chOff x="10320" y="2400"/>
            <a:chExt cx="7920" cy="7440"/>
          </a:xfrm>
        </p:grpSpPr>
      </p:grpSp>
      <p:pic>
        <p:nvPicPr>
          <p:cNvPr id="14" name="内容占位符 13" descr="simple_default_02"/>
          <p:cNvPicPr>
            <a:picLocks noChangeAspect="1"/>
          </p:cNvPicPr>
          <p:nvPr>
            <p:ph idx="16392"/>
            <p:custDataLst>
              <p:tags r:id="rId2"/>
            </p:custDataLst>
          </p:nvPr>
        </p:nvPicPr>
        <p:blipFill>
          <a:blip r:embed="rId3"/>
          <a:srcRect l="17339" r="17339"/>
          <a:stretch>
            <a:fillRect/>
          </a:stretch>
        </p:blipFill>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p:spPr>
      </p:pic>
      <p:sp>
        <p:nvSpPr>
          <p:cNvPr id="4" name="文本占位符 3"/>
          <p:cNvSpPr>
            <a:spLocks noGrp="1"/>
          </p:cNvSpPr>
          <p:nvPr>
            <p:ph type="body" idx="16386"/>
            <p:custDataLst>
              <p:tags r:id="rId4"/>
            </p:custDataLst>
          </p:nvPr>
        </p:nvSpPr>
        <p:spPr/>
        <p:txBody>
          <a:bodyPr/>
          <a:p>
            <a:r>
              <a:rPr lang="zh-CN" altLang="en-US"/>
              <a:t>奖励信号生成：人类偏好标注</a:t>
            </a:r>
            <a:endParaRPr lang="zh-CN" altLang="en-US"/>
          </a:p>
        </p:txBody>
      </p:sp>
      <p:sp>
        <p:nvSpPr>
          <p:cNvPr id="5" name="文本占位符 4"/>
          <p:cNvSpPr>
            <a:spLocks noGrp="1"/>
          </p:cNvSpPr>
          <p:nvPr>
            <p:ph type="body" idx="16387"/>
            <p:custDataLst>
              <p:tags r:id="rId5"/>
            </p:custDataLst>
          </p:nvPr>
        </p:nvSpPr>
        <p:spPr/>
        <p:txBody>
          <a:bodyPr/>
          <a:p>
            <a:r>
              <a:rPr lang="zh-CN" altLang="en-US"/>
              <a:t>针对相同输入生成多个候选答案，由人类评估员依据相关性、准确性、无害性等维度进行排序打分，构建偏好数据。</a:t>
            </a:r>
            <a:endParaRPr lang="zh-CN" altLang="en-US"/>
          </a:p>
        </p:txBody>
      </p:sp>
      <p:sp>
        <p:nvSpPr>
          <p:cNvPr id="6" name="文本占位符 5"/>
          <p:cNvSpPr>
            <a:spLocks noGrp="1"/>
          </p:cNvSpPr>
          <p:nvPr>
            <p:ph type="body" idx="16388"/>
            <p:custDataLst>
              <p:tags r:id="rId6"/>
            </p:custDataLst>
          </p:nvPr>
        </p:nvSpPr>
        <p:spPr/>
        <p:txBody>
          <a:bodyPr/>
          <a:p>
            <a:r>
              <a:rPr lang="zh-CN" altLang="en-US"/>
              <a:t>参数优化流程：奖励模型驱动</a:t>
            </a:r>
            <a:endParaRPr lang="zh-CN" altLang="en-US"/>
          </a:p>
        </p:txBody>
      </p:sp>
      <p:sp>
        <p:nvSpPr>
          <p:cNvPr id="7" name="文本占位符 6"/>
          <p:cNvSpPr>
            <a:spLocks noGrp="1"/>
          </p:cNvSpPr>
          <p:nvPr>
            <p:ph type="body" idx="16389"/>
            <p:custDataLst>
              <p:tags r:id="rId7"/>
            </p:custDataLst>
          </p:nvPr>
        </p:nvSpPr>
        <p:spPr/>
        <p:txBody>
          <a:bodyPr/>
          <a:p>
            <a:r>
              <a:rPr lang="zh-CN" altLang="en-US"/>
              <a:t>基于人类排序数据训练奖励模型（RM），再使用强化学习算法（如PPO），以奖励模型输出为优化目标更新语言模型参数。</a:t>
            </a:r>
            <a:endParaRPr lang="zh-CN" altLang="en-US"/>
          </a:p>
        </p:txBody>
      </p:sp>
      <p:sp>
        <p:nvSpPr>
          <p:cNvPr id="8" name="文本占位符 7"/>
          <p:cNvSpPr>
            <a:spLocks noGrp="1"/>
          </p:cNvSpPr>
          <p:nvPr>
            <p:ph type="body" idx="16390"/>
            <p:custDataLst>
              <p:tags r:id="rId8"/>
            </p:custDataLst>
          </p:nvPr>
        </p:nvSpPr>
        <p:spPr/>
        <p:txBody>
          <a:bodyPr/>
          <a:p>
            <a:r>
              <a:rPr lang="zh-CN" altLang="en-US"/>
              <a:t>核心目标：价值观对齐与安全保障</a:t>
            </a:r>
            <a:endParaRPr lang="zh-CN" altLang="en-US"/>
          </a:p>
        </p:txBody>
      </p:sp>
      <p:sp>
        <p:nvSpPr>
          <p:cNvPr id="9" name="文本占位符 8"/>
          <p:cNvSpPr>
            <a:spLocks noGrp="1"/>
          </p:cNvSpPr>
          <p:nvPr>
            <p:ph type="body" idx="16391"/>
            <p:custDataLst>
              <p:tags r:id="rId9"/>
            </p:custDataLst>
          </p:nvPr>
        </p:nvSpPr>
        <p:spPr/>
        <p:txBody>
          <a:bodyPr/>
          <a:p>
            <a:r>
              <a:rPr lang="zh-CN" altLang="en-US"/>
              <a:t>使模型输出符合人类伦理规范和价值观体系，确保回答安全无害、有用诚实、礼貌专业，有效降低有害信息生成风险。</a:t>
            </a:r>
            <a:endParaRPr lang="zh-CN" altLang="en-US"/>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 name="KSO_WM_UNIT_PRESET_TEXT" val="单击此处编辑母版文本样式&#10;第二级&#10;第三级&#10;第四级&#10;第五级"/>
  <p:tag name="KSO_WM_UNIT_ISNUMDGMTITLE" val="0"/>
  <p:tag name="KSO_WM_TEMPLATE_INDEX" val="40490145"/>
  <p:tag name="KSO_WM_TEMPLATE_CATEGORY" val="custom"/>
</p:tagLst>
</file>

<file path=ppt/tags/tag1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3*f*1"/>
  <p:tag name="KSO_WM_UNIT_LAYERLEVEL" val="1"/>
  <p:tag name="KSO_WM_TAG_VERSION" val="3.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
  <p:tag name="KSO_WM_UNIT_ISNUMDGMTITLE" val="0"/>
  <p:tag name="KSO_WM_TEMPLATE_INDEX" val="40490145"/>
  <p:tag name="KSO_WM_TEMPLATE_CATEGORY" val="custom"/>
</p:tagLst>
</file>

<file path=ppt/tags/tag100.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101.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4_2"/>
  <p:tag name="KSO_WM_UNIT_TYPE" val="l_h_i"/>
</p:tagLst>
</file>

<file path=ppt/tags/tag102.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03.xml><?xml version="1.0" encoding="utf-8"?>
<p:tagLst xmlns:p="http://schemas.openxmlformats.org/presentationml/2006/main">
  <p:tag name="KSO_WM_BEAUTIFY_FLAG" val="#fgm#"/>
  <p:tag name="KSO_WM_DIAGRAM_GROUP_CODE" val="1"/>
  <p:tag name="KSO_WM_FIGMA_FLAG" val="#fgm#"/>
  <p:tag name="KSO_WM_UNIT_INDEX" val="1_5_1"/>
  <p:tag name="KSO_WM_UNIT_SUBTYPE" val="d"/>
  <p:tag name="KSO_WM_UNIT_TYPE" val="l_h_i"/>
</p:tagLst>
</file>

<file path=ppt/tags/tag104.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5_2"/>
  <p:tag name="KSO_WM_UNIT_TYPE" val="l_h_i"/>
</p:tagLst>
</file>

<file path=ppt/tags/tag105.xml><?xml version="1.0" encoding="utf-8"?>
<p:tagLst xmlns:p="http://schemas.openxmlformats.org/presentationml/2006/main">
  <p:tag name="KSO_WM_BEAUTIFY_FLAG" val="#fgm#"/>
  <p:tag name="KSO_WM_DIAGRAM_GROUP_CODE" val="1"/>
  <p:tag name="KSO_WM_FIGMA_FLAG" val="#fgm#"/>
  <p:tag name="KSO_WM_UNIT_INDEX" val="1_5_1"/>
  <p:tag name="KSO_WM_UNIT_TYPE" val="l_h_a"/>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09.xml><?xml version="1.0" encoding="utf-8"?>
<p:tagLst xmlns:p="http://schemas.openxmlformats.org/presentationml/2006/main">
  <p:tag name="KSO_WM_BEAUTIFY_FLAG" val="#fgm#"/>
  <p:tag name="KSO_WM_FIGMA_FLAG" val="#fgm#"/>
  <p:tag name="KSO_WM_UNIT_INDEX" val="1"/>
  <p:tag name="KSO_WM_UNIT_TYPE" val="a"/>
  <p:tag name="KSO_WM_LAYOUT_CHECK_HASH" val="9de0accb327fa07f95a79c462ca933a969346408"/>
  <p:tag name="KSO_WM_NEWLAYOUT_GROUP_ID" val="layout_48"/>
  <p:tag name="KSO_WM_NEWLAYOUT_ID" val="slide_81d8e711c58b27d4"/>
</p:tagLst>
</file>

<file path=ppt/tags/tag1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3*f*2"/>
  <p:tag name="KSO_WM_UNIT_LAYERLEVEL" val="1"/>
  <p:tag name="KSO_WM_TAG_VERSION" val="3.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
  <p:tag name="KSO_WM_UNIT_ISNUMDGMTITLE" val="0"/>
  <p:tag name="KSO_WM_TEMPLATE_INDEX" val="40490145"/>
  <p:tag name="KSO_WM_TEMPLATE_CATEGORY" val="custom"/>
</p:tagLst>
</file>

<file path=ppt/tags/tag11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1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1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1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15.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1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1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1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19.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 name="KSO_WM_UNIT_CONTENT_GROUP_TYPE" val="titlestyle"/>
  <p:tag name="KSO_WM_UNIT_PRESET_TEXT" val="单击此处添加标题"/>
  <p:tag name="KSO_WM_TEMPLATE_INDEX" val="40490145"/>
  <p:tag name="KSO_WM_TEMPLATE_CATEGORY" val="custom"/>
</p:tagLst>
</file>

<file path=ppt/tags/tag120.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21.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25.xml><?xml version="1.0" encoding="utf-8"?>
<p:tagLst xmlns:p="http://schemas.openxmlformats.org/presentationml/2006/main">
  <p:tag name="KSO_WM_BEAUTIFY_FLAG" val="#fgm#"/>
  <p:tag name="KSO_WM_FIGMA_FLAG" val="#fgm#"/>
  <p:tag name="KSO_WM_UNIT_INDEX" val="1"/>
  <p:tag name="KSO_WM_UNIT_TYPE" val="a"/>
  <p:tag name="KSO_WM_LAYOUT_CHECK_HASH" val="d570db47ae35a532e4eb0575b7803cb4df7ede1b"/>
  <p:tag name="KSO_WM_NEWLAYOUT_GROUP_ID" val="layout_30"/>
  <p:tag name="KSO_WM_NEWLAYOUT_ID" val="slide_3d2465070914cbc5"/>
</p:tagLst>
</file>

<file path=ppt/tags/tag126.xml><?xml version="1.0" encoding="utf-8"?>
<p:tagLst xmlns:p="http://schemas.openxmlformats.org/presentationml/2006/main">
  <p:tag name="KSO_WM_BEAUTIFY_FLAG" val="#fgm#"/>
  <p:tag name="KSO_WM_FIGMA_FLAG" val="#fgm#"/>
  <p:tag name="KSO_WM_UNIT_INDEX" val="1"/>
  <p:tag name="KSO_WM_UNIT_TYPE" val="d"/>
</p:tagLst>
</file>

<file path=ppt/tags/tag127.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2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3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3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3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33.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13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3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39.xml><?xml version="1.0" encoding="utf-8"?>
<p:tagLst xmlns:p="http://schemas.openxmlformats.org/presentationml/2006/main">
  <p:tag name="KSO_WM_BEAUTIFY_FLAG" val="#fgm#"/>
  <p:tag name="KSO_WM_FIGMA_FLAG" val="#fgm#"/>
  <p:tag name="KSO_WM_UNIT_INDEX" val="1"/>
  <p:tag name="KSO_WM_UNIT_TYPE" val="a"/>
  <p:tag name="KSO_WM_LAYOUT_CHECK_HASH" val="9167151c24f19140b0d008286aa7a53e1de8fb7b"/>
  <p:tag name="KSO_WM_NEWLAYOUT_GROUP_ID" val="layout_39"/>
  <p:tag name="KSO_WM_NEWLAYOUT_ID" val="slide_b13232ea6ec1ed68"/>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4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1.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14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45.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14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9.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50.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51.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55.xml><?xml version="1.0" encoding="utf-8"?>
<p:tagLst xmlns:p="http://schemas.openxmlformats.org/presentationml/2006/main">
  <p:tag name="KSO_WM_BEAUTIFY_FLAG" val="#fgm#"/>
  <p:tag name="KSO_WM_FIGMA_FLAG" val="#fgm#"/>
  <p:tag name="KSO_WM_UNIT_INDEX" val="1"/>
  <p:tag name="KSO_WM_UNIT_TYPE" val="a"/>
  <p:tag name="KSO_WM_LAYOUT_CHECK_HASH" val="fd31651b543ee1c97202e43f6efca7bec9868f52"/>
  <p:tag name="KSO_WM_NEWLAYOUT_GROUP_ID" val="layout_35"/>
  <p:tag name="KSO_WM_NEWLAYOUT_ID" val="slide_09fa9d62d592d9bc"/>
</p:tagLst>
</file>

<file path=ppt/tags/tag156.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15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5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59.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1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4*h_f*2_1"/>
  <p:tag name="KSO_WM_UNIT_LAYERLEVEL" val="1_1"/>
  <p:tag name="KSO_WM_TAG_VERSION" val="3.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
  <p:tag name="KSO_WM_UNIT_ISNUMDGMTITLE" val="0"/>
  <p:tag name="KSO_WM_TEMPLATE_INDEX" val="40490145"/>
  <p:tag name="KSO_WM_TEMPLATE_CATEGORY" val="custom"/>
</p:tagLst>
</file>

<file path=ppt/tags/tag16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6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62.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16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6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68.xml><?xml version="1.0" encoding="utf-8"?>
<p:tagLst xmlns:p="http://schemas.openxmlformats.org/presentationml/2006/main">
  <p:tag name="KSO_WM_BEAUTIFY_FLAG" val="#fgm#"/>
  <p:tag name="KSO_WM_FIGMA_FLAG" val="#fgm#"/>
  <p:tag name="KSO_WM_UNIT_INDEX" val="1"/>
  <p:tag name="KSO_WM_UNIT_TYPE" val="a"/>
  <p:tag name="KSO_WM_LAYOUT_CHECK_HASH" val="9936e226da0ea3bcee20f77f450a0aca3f126c89"/>
  <p:tag name="KSO_WM_NEWLAYOUT_GROUP_ID" val="layout_65"/>
  <p:tag name="KSO_WM_NEWLAYOUT_ID" val="slide_b40aca045d051e6b"/>
</p:tagLst>
</file>

<file path=ppt/tags/tag169.xml><?xml version="1.0" encoding="utf-8"?>
<p:tagLst xmlns:p="http://schemas.openxmlformats.org/presentationml/2006/main">
  <p:tag name="KSO_WM_BEAUTIFY_FLAG" val="#fgm#"/>
  <p:tag name="KSO_WM_FIGMA_FLAG" val="#fgm#"/>
  <p:tag name="KSO_WM_UNIT_INDEX" val="1"/>
  <p:tag name="KSO_WM_UNIT_TYPE" val="d"/>
</p:tagLst>
</file>

<file path=ppt/tags/tag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4*h_a*2_1"/>
  <p:tag name="KSO_WM_UNIT_LAYERLEVEL" val="1_1"/>
  <p:tag name="KSO_WM_TAG_VERSION" val="3.0"/>
  <p:tag name="KSO_WM_BEAUTIFY_FLAG" val="#wm#"/>
  <p:tag name="KSO_WM_UNIT_PRESET_TEXT" val="单击此处添加标题"/>
  <p:tag name="KSO_WM_TEMPLATE_INDEX" val="40490145"/>
  <p:tag name="KSO_WM_TEMPLATE_CATEGORY" val="custom"/>
</p:tagLst>
</file>

<file path=ppt/tags/tag17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7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7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7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7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7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79.xml><?xml version="1.0" encoding="utf-8"?>
<p:tagLst xmlns:p="http://schemas.openxmlformats.org/presentationml/2006/main">
  <p:tag name="KSO_WM_BEAUTIFY_FLAG" val="#fgm#"/>
  <p:tag name="KSO_WM_FIGMA_FLAG" val="#fgm#"/>
  <p:tag name="KSO_WM_UNIT_INDEX" val="1"/>
  <p:tag name="KSO_WM_UNIT_TYPE" val="a"/>
  <p:tag name="KSO_WM_LAYOUT_CHECK_HASH" val="08301efdf7fbb1266eb94d2ab86c540ca3ff8b7e"/>
  <p:tag name="KSO_WM_NEWLAYOUT_GROUP_ID" val="layout_6"/>
  <p:tag name="KSO_WM_NEWLAYOUT_ID" val="slide_acc7948a249ecb22"/>
</p:tagLst>
</file>

<file path=ppt/tags/tag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4*h_f*1_1"/>
  <p:tag name="KSO_WM_UNIT_LAYERLEVEL" val="1_1"/>
  <p:tag name="KSO_WM_TAG_VERSION" val="3.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
  <p:tag name="KSO_WM_UNIT_ISNUMDGMTITLE" val="0"/>
  <p:tag name="KSO_WM_TEMPLATE_INDEX" val="40490145"/>
  <p:tag name="KSO_WM_TEMPLATE_CATEGORY" val="custom"/>
</p:tagLst>
</file>

<file path=ppt/tags/tag180.xml><?xml version="1.0" encoding="utf-8"?>
<p:tagLst xmlns:p="http://schemas.openxmlformats.org/presentationml/2006/main">
  <p:tag name="KSO_WM_BEAUTIFY_FLAG" val="#fgm#"/>
  <p:tag name="KSO_WM_FIGMA_FLAG" val="#fgm#"/>
  <p:tag name="KSO_WM_UNIT_INDEX" val="1"/>
  <p:tag name="KSO_WM_UNIT_TYPE" val="d"/>
</p:tagLst>
</file>

<file path=ppt/tags/tag18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8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8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84.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8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8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87.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18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8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4*h_a*1_1"/>
  <p:tag name="KSO_WM_UNIT_LAYERLEVEL" val="1_1"/>
  <p:tag name="KSO_WM_TAG_VERSION" val="3.0"/>
  <p:tag name="KSO_WM_BEAUTIFY_FLAG" val="#wm#"/>
  <p:tag name="KSO_WM_UNIT_PRESET_TEXT" val="单击此处添加标题"/>
  <p:tag name="KSO_WM_TEMPLATE_INDEX" val="40490145"/>
  <p:tag name="KSO_WM_TEMPLATE_CATEGORY" val="custo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193.xml><?xml version="1.0" encoding="utf-8"?>
<p:tagLst xmlns:p="http://schemas.openxmlformats.org/presentationml/2006/main">
  <p:tag name="KSO_WM_BEAUTIFY_FLAG" val="#fgm#"/>
  <p:tag name="KSO_WM_FIGMA_FLAG" val="#fgm#"/>
  <p:tag name="KSO_WM_UNIT_INDEX" val="1"/>
  <p:tag name="KSO_WM_UNIT_TYPE" val="a"/>
  <p:tag name="KSO_WM_LAYOUT_CHECK_HASH" val="34ae50f04f750c47f28534974585f8ee822fbf4e"/>
  <p:tag name="KSO_WM_NEWLAYOUT_GROUP_ID" val="layout_27"/>
  <p:tag name="KSO_WM_NEWLAYOUT_ID" val="slide_bbec08b93f7bcfad"/>
</p:tagLst>
</file>

<file path=ppt/tags/tag194.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195.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1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98.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199.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titlestyle"/>
  <p:tag name="KSO_WM_UNIT_PRESET_TEXT" val="单击此处添加标题"/>
  <p:tag name="KSO_WM_TEMPLATE_INDEX" val="40490145"/>
  <p:tag name="KSO_WM_TEMPLATE_CATEGORY" val="custom"/>
</p:tagLst>
</file>

<file path=ppt/tags/tag2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titlestyle"/>
  <p:tag name="KSO_WM_UNIT_PRESET_TEXT" val="单击此处添加标题"/>
  <p:tag name="KSO_WM_TEMPLATE_INDEX" val="40490145"/>
  <p:tag name="KSO_WM_TEMPLATE_CATEGORY" val="custom"/>
</p:tagLst>
</file>

<file path=ppt/tags/tag20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0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02.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3_1"/>
  <p:tag name="KSO_WM_UNIT_TYPE" val="l_h_i"/>
</p:tagLst>
</file>

<file path=ppt/tags/tag203.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20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0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09.xml><?xml version="1.0" encoding="utf-8"?>
<p:tagLst xmlns:p="http://schemas.openxmlformats.org/presentationml/2006/main">
  <p:tag name="KSO_WM_BEAUTIFY_FLAG" val="#fgm#"/>
  <p:tag name="KSO_WM_FIGMA_FLAG" val="#fgm#"/>
  <p:tag name="KSO_WM_UNIT_INDEX" val="1"/>
  <p:tag name="KSO_WM_UNIT_TYPE" val="a"/>
  <p:tag name="KSO_WM_LAYOUT_CHECK_HASH" val="1caa8063c2cd223f9e7b275a23af52e2ecac3ea3"/>
  <p:tag name="KSO_WM_NEWLAYOUT_GROUP_ID" val="layout_34"/>
  <p:tag name="KSO_WM_NEWLAYOUT_ID" val="slide_ee1cf869270fa626"/>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1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1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1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16.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21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1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22.xml><?xml version="1.0" encoding="utf-8"?>
<p:tagLst xmlns:p="http://schemas.openxmlformats.org/presentationml/2006/main">
  <p:tag name="KSO_WM_BEAUTIFY_FLAG" val="#fgm#"/>
  <p:tag name="KSO_WM_FIGMA_FLAG" val="#fgm#"/>
  <p:tag name="KSO_WM_UNIT_INDEX" val="1"/>
  <p:tag name="KSO_WM_UNIT_TYPE" val="a"/>
  <p:tag name="KSO_WM_LAYOUT_CHECK_HASH" val="c1e368861529c7e4d0548979ee5576753ac32410"/>
  <p:tag name="KSO_WM_NEWLAYOUT_GROUP_ID" val="layout_49"/>
  <p:tag name="KSO_WM_NEWLAYOUT_ID" val="slide_10d35a04bcb4fa26"/>
</p:tagLst>
</file>

<file path=ppt/tags/tag223.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224.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22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2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27.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228.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22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3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31.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3_1"/>
  <p:tag name="KSO_WM_UNIT_TYPE" val="l_h_i"/>
</p:tagLst>
</file>

<file path=ppt/tags/tag232.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23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3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38.xml><?xml version="1.0" encoding="utf-8"?>
<p:tagLst xmlns:p="http://schemas.openxmlformats.org/presentationml/2006/main">
  <p:tag name="KSO_WM_BEAUTIFY_FLAG" val="#fgm#"/>
  <p:tag name="KSO_WM_FIGMA_FLAG" val="#fgm#"/>
  <p:tag name="KSO_WM_UNIT_INDEX" val="1"/>
  <p:tag name="KSO_WM_UNIT_TYPE" val="a"/>
  <p:tag name="KSO_WM_LAYOUT_CHECK_HASH" val="6f347c96e083f71321dbbc173df39c077981a4a7"/>
  <p:tag name="KSO_WM_NEWLAYOUT_GROUP_ID" val="layout_3"/>
  <p:tag name="KSO_WM_NEWLAYOUT_ID" val="slide_0576b72b971413eb"/>
</p:tagLst>
</file>

<file path=ppt/tags/tag23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 name="KSO_WM_UNIT_PRESET_TEXT" val="单击此处添加标题"/>
  <p:tag name="KSO_WM_TEMPLATE_INDEX" val="40490145"/>
  <p:tag name="KSO_WM_TEMPLATE_CATEGORY" val="custom"/>
</p:tagLst>
</file>

<file path=ppt/tags/tag240.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24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4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4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244.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24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4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4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248.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24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5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54.xml><?xml version="1.0" encoding="utf-8"?>
<p:tagLst xmlns:p="http://schemas.openxmlformats.org/presentationml/2006/main">
  <p:tag name="KSO_WM_BEAUTIFY_FLAG" val="#fgm#"/>
  <p:tag name="KSO_WM_FIGMA_FLAG" val="#fgm#"/>
  <p:tag name="KSO_WM_UNIT_INDEX" val="1"/>
  <p:tag name="KSO_WM_UNIT_TYPE" val="a"/>
  <p:tag name="KSO_WM_LAYOUT_CHECK_HASH" val="f24f08d35da2eb1a80f9c519b8673ffa9cda3043"/>
  <p:tag name="KSO_WM_NEWLAYOUT_GROUP_ID" val="layout_2"/>
  <p:tag name="KSO_WM_NEWLAYOUT_ID" val="slide_dbd12360534da726"/>
</p:tagLst>
</file>

<file path=ppt/tags/tag25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56.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5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5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59.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6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6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6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6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264.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26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6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 name="KSO_WM_UNIT_ISNUMDGMTITLE" val="0"/>
  <p:tag name="KSO_WM_UNIT_NOCLEAR" val="0"/>
  <p:tag name="KSO_WM_TEMPLATE_INDEX" val="40490145"/>
  <p:tag name="KSO_WM_TEMPLATE_CATEGORY" val="custo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40490145"/>
  <p:tag name="KSO_WM_UNIT_ISNUMDGMTITLE" val="0"/>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40490145"/>
</p:tagLst>
</file>

<file path=ppt/tags/tag273.xml><?xml version="1.0" encoding="utf-8"?>
<p:tagLst xmlns:p="http://schemas.openxmlformats.org/presentationml/2006/main">
  <p:tag name="KSO_WM_TEMPLATE_SUBCATEGORY" val="29"/>
  <p:tag name="KSO_WM_BEAUTIFY_FLAG" val="#wm#"/>
  <p:tag name="KSO_WM_TEMPLATE_SLIDE_ID" val="slide_7d1b418b74e2b859"/>
  <p:tag name="KSO_WM_TEMPLATE_THUMBS_INDEX" val="1、9"/>
  <p:tag name="KSO_WM_TEMPLATE_INDEX" val="40490145"/>
  <p:tag name="KSO_WM_TEMPLATE_CATEGORY" val="custom"/>
  <p:tag name="KSO_WM_TEMPLATE_MASTER_TYPE" val="0"/>
  <p:tag name="KSO_WM_TAG_VERSION" val="3.0"/>
</p:tagLst>
</file>

<file path=ppt/tags/tag274.xml><?xml version="1.0" encoding="utf-8"?>
<p:tagLst xmlns:p="http://schemas.openxmlformats.org/presentationml/2006/main">
  <p:tag name="KSO_WM_AITEMPLATE_STYLE_ID" val="69796633058"/>
</p:tagLst>
</file>

<file path=ppt/tags/tag275.xml><?xml version="1.0" encoding="utf-8"?>
<p:tagLst xmlns:p="http://schemas.openxmlformats.org/presentationml/2006/main">
  <p:tag name="KSO_WM_BEAUTIFY_FLAG" val="#wm#"/>
  <p:tag name="KSO_WM_UNIT_INDEX" val="1"/>
  <p:tag name="KSO_WM_UNIT_SUBTYPE" val="c"/>
  <p:tag name="KSO_WM_UNIT_TEXT_TYPE" val="1"/>
  <p:tag name="KSO_WM_UNIT_TYPE" val="f"/>
  <p:tag name="KSO_WM_FIGMA_FLAG" val="#fgm#"/>
  <p:tag name="KSO_WM_UNIT_ID" val="_9*f*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276.xml><?xml version="1.0" encoding="utf-8"?>
<p:tagLst xmlns:p="http://schemas.openxmlformats.org/presentationml/2006/main">
  <p:tag name="KSO_WM_UNIT_ISCONTENTSTITLE" val="0"/>
  <p:tag name="KSO_WM_BEAUTIFY_FLAG" val="#wm#"/>
  <p:tag name="KSO_WM_UNIT_INDEX" val="1"/>
  <p:tag name="KSO_WM_UNIT_TEXT_TYPE" val="1"/>
  <p:tag name="KSO_WM_UNIT_TYPE" val="a"/>
  <p:tag name="KSO_WM_LAYOUT_CHECK_HASH" val="5fec47325e2d8a9024d63d6ca9d322673e22fe4a"/>
  <p:tag name="KSO_WM_NEWLAYOUT_ID" val="473"/>
  <p:tag name="KSO_WM_FIGMA_FLAG" val="#fgm#"/>
  <p:tag name="KSO_WM_UNIT_ID" val="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277.xml><?xml version="1.0" encoding="utf-8"?>
<p:tagLst xmlns:p="http://schemas.openxmlformats.org/presentationml/2006/main">
  <p:tag name="KSO_WM_UNIT_ISCONTENTSTITLE" val="0"/>
  <p:tag name="KSO_WM_BEAUTIFY_FLAG" val="#wm#"/>
  <p:tag name="KSO_WM_UNIT_INDEX" val="2"/>
  <p:tag name="KSO_WM_UNIT_SUBTYPE" val="b"/>
  <p:tag name="KSO_WM_UNIT_TEXT_TYPE" val="1"/>
  <p:tag name="KSO_WM_UNIT_TYPE" val="f"/>
  <p:tag name="KSO_WM_FIGMA_FLAG" val="#fgm#"/>
  <p:tag name="KSO_WM_UNIT_ID" val="_9*f*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278.xml><?xml version="1.0" encoding="utf-8"?>
<p:tagLst xmlns:p="http://schemas.openxmlformats.org/presentationml/2006/main">
  <p:tag name="KSO_WM_BEAUTIFY_FLAG" val="#wm#"/>
  <p:tag name="KSO_WM_SLIDE_HAS_MASK" val="0"/>
  <p:tag name="KSO_WM_SLIDE_ID" val="custom40490145_1"/>
  <p:tag name="KSO_WM_SLIDE_INDEX" val="1"/>
  <p:tag name="KSO_WM_SLIDE_ITEM_CNT" val="0"/>
  <p:tag name="KSO_WM_SLIDE_LAYOUT" val="a_f"/>
  <p:tag name="KSO_WM_SLIDE_LAYOUT_CNT" val="1_2"/>
  <p:tag name="KSO_WM_SLIDE_TYPE" val="title"/>
  <p:tag name="KSO_WM_TAG_VERSION" val="3.0"/>
  <p:tag name="KSO_WM_TEMPLATE_CATEGORY" val="custom"/>
  <p:tag name="KSO_WM_TEMPLATE_INDEX" val="40490145"/>
  <p:tag name="KSO_WM_TEMPLATE_MASTER_TYPE" val="0"/>
  <p:tag name="KSO_WM_TEMPLATE_SLIDE_ID" val="slide_7d1b418b74e2b859"/>
  <p:tag name="KSO_WM_TEMPLATE_SUBCATEGORY" val="29"/>
  <p:tag name="KSO_WM_TEMPLATE_THUMBS_INDEX" val="1、9"/>
</p:tagLst>
</file>

<file path=ppt/tags/tag279.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80.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ca050469bbe119d1d70fa46ee4c64293e35375bd"/>
  <p:tag name="KSO_WM_NEWLAYOUT_GROUP_ID" val="layout_1-5"/>
  <p:tag name="KSO_WM_NEWLAYOUT_ID" val="slide_cea45c27deb23863"/>
</p:tagLst>
</file>

<file path=ppt/tags/tag281.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 name="KSO_WM_UNIT_PRESET_TEXT" val="01"/>
  <p:tag name="KSO_WM_SLIDE_FIGMA_DIAGRAM" val="1"/>
</p:tagLst>
</file>

<file path=ppt/tags/tag282.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1_2"/>
  <p:tag name="KSO_WM_UNIT_TYPE" val="l_h_i"/>
  <p:tag name="KSO_WM_UNIT_PRESET_TEXT" val=" "/>
  <p:tag name="KSO_WM_SLIDE_FIGMA_DIAGRAM" val="1"/>
</p:tagLst>
</file>

<file path=ppt/tags/tag28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 name="KSO_WM_SLIDE_FIGMA_DIAGRAM" val="1"/>
</p:tagLst>
</file>

<file path=ppt/tags/tag284.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285.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28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287.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 name="KSO_WM_UNIT_PRESET_TEXT" val="03"/>
  <p:tag name="KSO_WM_SLIDE_FIGMA_DIAGRAM" val="1"/>
</p:tagLst>
</file>

<file path=ppt/tags/tag288.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3_2"/>
  <p:tag name="KSO_WM_UNIT_TYPE" val="l_h_i"/>
  <p:tag name="KSO_WM_UNIT_PRESET_TEXT" val=" "/>
  <p:tag name="KSO_WM_SLIDE_FIGMA_DIAGRAM" val="1"/>
</p:tagLst>
</file>

<file path=ppt/tags/tag28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 name="KSO_WM_SLIDE_FIGMA_DIAGRAM"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290.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 name="KSO_WM_UNIT_PRESET_TEXT" val="04"/>
  <p:tag name="KSO_WM_SLIDE_FIGMA_DIAGRAM" val="1"/>
</p:tagLst>
</file>

<file path=ppt/tags/tag291.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4_2"/>
  <p:tag name="KSO_WM_UNIT_TYPE" val="l_h_i"/>
  <p:tag name="KSO_WM_UNIT_PRESET_TEXT" val=" "/>
  <p:tag name="KSO_WM_SLIDE_FIGMA_DIAGRAM" val="1"/>
</p:tagLst>
</file>

<file path=ppt/tags/tag292.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 name="KSO_WM_SLIDE_FIGMA_DIAGRAM" val="1"/>
</p:tagLst>
</file>

<file path=ppt/tags/tag293.xml><?xml version="1.0" encoding="utf-8"?>
<p:tagLst xmlns:p="http://schemas.openxmlformats.org/presentationml/2006/main">
  <p:tag name="KSO_WM_BEAUTIFY_FLAG" val="#fgm#"/>
  <p:tag name="KSO_WM_DIAGRAM_GROUP_CODE" val="1"/>
  <p:tag name="KSO_WM_FIGMA_FLAG" val="#fgm#"/>
  <p:tag name="KSO_WM_UNIT_INDEX" val="1_5_1"/>
  <p:tag name="KSO_WM_UNIT_SUBTYPE" val="d"/>
  <p:tag name="KSO_WM_UNIT_TYPE" val="l_h_i"/>
  <p:tag name="KSO_WM_UNIT_PRESET_TEXT" val="05"/>
  <p:tag name="KSO_WM_SLIDE_FIGMA_DIAGRAM" val="1"/>
</p:tagLst>
</file>

<file path=ppt/tags/tag294.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5_2"/>
  <p:tag name="KSO_WM_UNIT_TYPE" val="l_h_i"/>
  <p:tag name="KSO_WM_UNIT_PRESET_TEXT" val=" "/>
  <p:tag name="KSO_WM_SLIDE_FIGMA_DIAGRAM" val="1"/>
</p:tagLst>
</file>

<file path=ppt/tags/tag295.xml><?xml version="1.0" encoding="utf-8"?>
<p:tagLst xmlns:p="http://schemas.openxmlformats.org/presentationml/2006/main">
  <p:tag name="KSO_WM_BEAUTIFY_FLAG" val="#fgm#"/>
  <p:tag name="KSO_WM_DIAGRAM_GROUP_CODE" val="1"/>
  <p:tag name="KSO_WM_FIGMA_FLAG" val="#fgm#"/>
  <p:tag name="KSO_WM_UNIT_INDEX" val="1_5_1"/>
  <p:tag name="KSO_WM_UNIT_TYPE" val="l_h_a"/>
  <p:tag name="KSO_WM_UNIT_PRESET_TEXT" val="单击此处添加项标题"/>
  <p:tag name="KSO_WM_SLIDE_FIGMA_DIAGRAM" val="1"/>
</p:tagLst>
</file>

<file path=ppt/tags/tag296.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5"/>
  <p:tag name="KSO_WM_SLIDE_TYPE" val="contents"/>
  <p:tag name="KSO_WM_TEMPLATE_SUBCATEGORY" val="29"/>
  <p:tag name="KSO_WM_TEMPLATE_FIGMA_ID" val="69796633058"/>
  <p:tag name="KSO_WM_TEMPLATE_SLIDE_ID" val="slide_cea45c27deb23863"/>
</p:tagLst>
</file>

<file path=ppt/tags/tag297.xml><?xml version="1.0" encoding="utf-8"?>
<p:tagLst xmlns:p="http://schemas.openxmlformats.org/presentationml/2006/main">
  <p:tag name="KSO_WM_UNIT_ISCONTENTSTITLE" val="0"/>
  <p:tag name="KSO_WM_BEAUTIFY_FLAG" val="#wm#"/>
  <p:tag name="KSO_WM_UNIT_INDEX" val="1"/>
  <p:tag name="KSO_WM_UNIT_TEXT_TYPE" val="1"/>
  <p:tag name="KSO_WM_UNIT_TYPE" val="a"/>
  <p:tag name="KSO_WM_LAYOUT_CHECK_HASH" val="a02b72f7ce60cfa211622395739e9331cea673b6"/>
  <p:tag name="KSO_WM_NEWLAYOUT_ID" val="478"/>
  <p:tag name="KSO_WM_FIGMA_FLAG" val="#fgm#"/>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298.xml><?xml version="1.0" encoding="utf-8"?>
<p:tagLst xmlns:p="http://schemas.openxmlformats.org/presentationml/2006/main">
  <p:tag name="KSO_WM_UNIT_PRESET_TEXT" val="PART-01"/>
  <p:tag name="KSO_WM_BEAUTIFY_FLAG" val="#wm#"/>
  <p:tag name="KSO_WM_UNIT_INDEX" val="1"/>
  <p:tag name="KSO_WM_UNIT_TYPE" val="e"/>
  <p:tag name="KSO_WM_FIGMA_FLAG" val="#fgm#"/>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299.xml><?xml version="1.0" encoding="utf-8"?>
<p:tagLst xmlns:p="http://schemas.openxmlformats.org/presentationml/2006/main">
  <p:tag name="KSO_WM_BEAUTIFY_FLAG" val="#wm#"/>
  <p:tag name="KSO_WM_TEMPLATE_CATEGORY" val="custom"/>
  <p:tag name="KSO_WM_TEMPLATE_INDEX" val="40490145"/>
  <p:tag name="KSO_WM_SLIDE_HAS_MASK" val="0"/>
  <p:tag name="KSO_WM_SLIDE_ID" val="custom40490145_7"/>
  <p:tag name="KSO_WM_SLIDE_INDEX" val="3"/>
  <p:tag name="KSO_WM_SLIDE_ITEM_CNT" val="0"/>
  <p:tag name="KSO_WM_SLIDE_LAYOUT" val="a_e"/>
  <p:tag name="KSO_WM_SLIDE_LAYOUT_CNT" val="1_1"/>
  <p:tag name="KSO_WM_SLIDE_TYPE" val="sectionTitle"/>
  <p:tag name="KSO_WM_TAG_VERSION" val="3.0"/>
  <p:tag name="KSO_WM_TEMPLATE_MASTER_TYPE" val="0"/>
  <p:tag name="KSO_WM_TEMPLATE_SLIDE_ID" val="slide_0e3ab8503af4c08e"/>
  <p:tag name="KSO_WM_TEMPLATE_SUBCATEGORY" val="29"/>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300.xml><?xml version="1.0" encoding="utf-8"?>
<p:tagLst xmlns:p="http://schemas.openxmlformats.org/presentationml/2006/main">
  <p:tag name="KSO_WM_BEAUTIFY_FLAG" val="#fgm#"/>
  <p:tag name="KSO_WM_FIGMA_FLAG" val="#fgm#"/>
  <p:tag name="KSO_WM_UNIT_INDEX" val="1"/>
  <p:tag name="KSO_WM_UNIT_TYPE" val="a"/>
  <p:tag name="KSO_WM_LAYOUT_CHECK_HASH" val="9de0accb327fa07f95a79c462ca933a969346408"/>
  <p:tag name="KSO_WM_NEWLAYOUT_GROUP_ID" val="layout_48"/>
  <p:tag name="KSO_WM_NEWLAYOUT_ID" val="slide_81d8e711c58b27d4"/>
  <p:tag name="KSO_WM_UNIT_PRESET_TEXT" val="单击此处添加标题"/>
</p:tagLst>
</file>

<file path=ppt/tags/tag30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30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s://ai-generator-dimension.wpscdn.cn/slide_res/20250326/simple_default_05.png&quot;}*galley_preset_ai_*1766590725656_150.1_ddde66e99a86-slide-3"/>
</p:tagLst>
</file>

<file path=ppt/tags/tag30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添加项标题"/>
</p:tagLst>
</file>

<file path=ppt/tags/tag30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 name="wpp_generatetext" val="1"/>
</p:tagLst>
</file>

<file path=ppt/tags/tag30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306.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s://ai-generator-dimension.wpscdn.cn/slide_res/20250326/simple_default_06.png&quot;}*galley_preset_ai_*1766590725656_150.1_ddde66e99a86-slide-3"/>
</p:tagLst>
</file>

<file path=ppt/tags/tag30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添加项标题"/>
</p:tagLst>
</file>

<file path=ppt/tags/tag30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0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7*f*1"/>
  <p:tag name="KSO_WM_UNIT_LAYERLEVEL" val="1"/>
  <p:tag name="KSO_WM_TAG_VERSION" val="3.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
  <p:tag name="KSO_WM_UNIT_ISNUMDGMTITLE" val="0"/>
  <p:tag name="KSO_WM_TEMPLATE_INDEX" val="40490145"/>
  <p:tag name="KSO_WM_TEMPLATE_CATEGORY" val="custom"/>
</p:tagLst>
</file>

<file path=ppt/tags/tag310.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ai_type&quot;:&quot;generate_ppt&quot;,&quot;id&quot;:&quot;https://ai-generator-dimension.wpscdn.cn/slide_res/20250326/simple_default_01.png&quot;}*galley_preset_ai_*1766590725656_150.1_ddde66e99a86-slide-3"/>
</p:tagLst>
</file>

<file path=ppt/tags/tag31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添加项标题"/>
</p:tagLst>
</file>

<file path=ppt/tags/tag31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313.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3"/>
  <p:tag name="KSO_WM_SLIDE_TYPE" val="text"/>
  <p:tag name="KSO_WM_TEMPLATE_SUBCATEGORY" val="29"/>
  <p:tag name="KSO_WM_TEMPLATE_FIGMA_ID" val="69796633058"/>
  <p:tag name="KSO_WM_TEMPLATE_SLIDE_ID" val="slide_81d8e711c58b27d4"/>
</p:tagLst>
</file>

<file path=ppt/tags/tag314.xml><?xml version="1.0" encoding="utf-8"?>
<p:tagLst xmlns:p="http://schemas.openxmlformats.org/presentationml/2006/main">
  <p:tag name="KSO_WM_BEAUTIFY_FLAG" val="#fgm#"/>
  <p:tag name="KSO_WM_FIGMA_FLAG" val="#fgm#"/>
  <p:tag name="KSO_WM_UNIT_INDEX" val="1"/>
  <p:tag name="KSO_WM_UNIT_TYPE" val="a"/>
  <p:tag name="KSO_WM_LAYOUT_CHECK_HASH" val="d570db47ae35a532e4eb0575b7803cb4df7ede1b"/>
  <p:tag name="KSO_WM_NEWLAYOUT_GROUP_ID" val="layout_30"/>
  <p:tag name="KSO_WM_NEWLAYOUT_ID" val="slide_3d2465070914cbc5"/>
  <p:tag name="KSO_WM_UNIT_PRESET_TEXT" val="单击此处添加标题"/>
</p:tagLst>
</file>

<file path=ppt/tags/tag315.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s://ai-generator-dimension.wpscdn.cn/slide_res/20250326/simple_default_01.png&quot;}*galley_preset_ai_*1766590725656_150.1_ddde66e99a86-slide-4"/>
</p:tagLst>
</file>

<file path=ppt/tags/tag31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31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31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19.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32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32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2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32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32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325.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3"/>
  <p:tag name="KSO_WM_SLIDE_TYPE" val="text"/>
  <p:tag name="KSO_WM_TEMPLATE_SUBCATEGORY" val="29"/>
  <p:tag name="KSO_WM_TEMPLATE_FIGMA_ID" val="69796633058"/>
  <p:tag name="KSO_WM_TEMPLATE_SLIDE_ID" val="slide_3d2465070914cbc5"/>
</p:tagLst>
</file>

<file path=ppt/tags/tag326.xml><?xml version="1.0" encoding="utf-8"?>
<p:tagLst xmlns:p="http://schemas.openxmlformats.org/presentationml/2006/main">
  <p:tag name="KSO_WM_UNIT_ISCONTENTSTITLE" val="0"/>
  <p:tag name="KSO_WM_BEAUTIFY_FLAG" val="#wm#"/>
  <p:tag name="KSO_WM_UNIT_INDEX" val="1"/>
  <p:tag name="KSO_WM_UNIT_TEXT_TYPE" val="1"/>
  <p:tag name="KSO_WM_UNIT_TYPE" val="a"/>
  <p:tag name="KSO_WM_LAYOUT_CHECK_HASH" val="a02b72f7ce60cfa211622395739e9331cea673b6"/>
  <p:tag name="KSO_WM_NEWLAYOUT_ID" val="478"/>
  <p:tag name="KSO_WM_FIGMA_FLAG" val="#fgm#"/>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327.xml><?xml version="1.0" encoding="utf-8"?>
<p:tagLst xmlns:p="http://schemas.openxmlformats.org/presentationml/2006/main">
  <p:tag name="KSO_WM_UNIT_PRESET_TEXT" val="PART-01"/>
  <p:tag name="KSO_WM_BEAUTIFY_FLAG" val="#wm#"/>
  <p:tag name="KSO_WM_UNIT_INDEX" val="1"/>
  <p:tag name="KSO_WM_UNIT_TYPE" val="e"/>
  <p:tag name="KSO_WM_FIGMA_FLAG" val="#fgm#"/>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328.xml><?xml version="1.0" encoding="utf-8"?>
<p:tagLst xmlns:p="http://schemas.openxmlformats.org/presentationml/2006/main">
  <p:tag name="KSO_WM_BEAUTIFY_FLAG" val="#wm#"/>
  <p:tag name="KSO_WM_TEMPLATE_CATEGORY" val="custom"/>
  <p:tag name="KSO_WM_TEMPLATE_INDEX" val="40490145"/>
  <p:tag name="KSO_WM_SLIDE_HAS_MASK" val="0"/>
  <p:tag name="KSO_WM_SLIDE_ID" val="custom40490145_7"/>
  <p:tag name="KSO_WM_SLIDE_INDEX" val="3"/>
  <p:tag name="KSO_WM_SLIDE_ITEM_CNT" val="0"/>
  <p:tag name="KSO_WM_SLIDE_LAYOUT" val="a_e"/>
  <p:tag name="KSO_WM_SLIDE_LAYOUT_CNT" val="1_1"/>
  <p:tag name="KSO_WM_SLIDE_TYPE" val="sectionTitle"/>
  <p:tag name="KSO_WM_TAG_VERSION" val="3.0"/>
  <p:tag name="KSO_WM_TEMPLATE_MASTER_TYPE" val="0"/>
  <p:tag name="KSO_WM_TEMPLATE_SLIDE_ID" val="slide_0e3ab8503af4c08e"/>
  <p:tag name="KSO_WM_TEMPLATE_SUBCATEGORY" val="29"/>
</p:tagLst>
</file>

<file path=ppt/tags/tag329.xml><?xml version="1.0" encoding="utf-8"?>
<p:tagLst xmlns:p="http://schemas.openxmlformats.org/presentationml/2006/main">
  <p:tag name="KSO_WM_BEAUTIFY_FLAG" val="#fgm#"/>
  <p:tag name="KSO_WM_FIGMA_FLAG" val="#fgm#"/>
  <p:tag name="KSO_WM_UNIT_INDEX" val="1"/>
  <p:tag name="KSO_WM_UNIT_TYPE" val="a"/>
  <p:tag name="KSO_WM_LAYOUT_CHECK_HASH" val="9167151c24f19140b0d008286aa7a53e1de8fb7b"/>
  <p:tag name="KSO_WM_NEWLAYOUT_GROUP_ID" val="layout_39"/>
  <p:tag name="KSO_WM_NEWLAYOUT_ID" val="slide_b13232ea6ec1ed68"/>
  <p:tag name="KSO_WM_UNIT_PRESET_TEXT" val="单击此处添加标题"/>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33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331.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33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添加项标题"/>
</p:tagLst>
</file>

<file path=ppt/tags/tag33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3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335.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33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添加项标题"/>
</p:tagLst>
</file>

<file path=ppt/tags/tag33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3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339.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340.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添加项标题"/>
</p:tagLst>
</file>

<file path=ppt/tags/tag341.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342.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3"/>
  <p:tag name="KSO_WM_SLIDE_TYPE" val="text"/>
  <p:tag name="KSO_WM_TEMPLATE_SUBCATEGORY" val="29"/>
  <p:tag name="KSO_WM_TEMPLATE_FIGMA_ID" val="69796633058"/>
  <p:tag name="KSO_WM_TEMPLATE_SLIDE_ID" val="slide_b13232ea6ec1ed68"/>
</p:tagLst>
</file>

<file path=ppt/tags/tag343.xml><?xml version="1.0" encoding="utf-8"?>
<p:tagLst xmlns:p="http://schemas.openxmlformats.org/presentationml/2006/main">
  <p:tag name="KSO_WM_BEAUTIFY_FLAG" val="#fgm#"/>
  <p:tag name="KSO_WM_FIGMA_FLAG" val="#fgm#"/>
  <p:tag name="KSO_WM_UNIT_INDEX" val="1"/>
  <p:tag name="KSO_WM_UNIT_TYPE" val="a"/>
  <p:tag name="KSO_WM_LAYOUT_CHECK_HASH" val="fd31651b543ee1c97202e43f6efca7bec9868f52"/>
  <p:tag name="KSO_WM_NEWLAYOUT_GROUP_ID" val="layout_35"/>
  <p:tag name="KSO_WM_NEWLAYOUT_ID" val="slide_09fa9d62d592d9bc"/>
  <p:tag name="KSO_WM_UNIT_PRESET_TEXT" val="单击此处添加标题"/>
</p:tagLst>
</file>

<file path=ppt/tags/tag344.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34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34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47.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34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34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5.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8*b*1"/>
  <p:tag name="KSO_WM_UNIT_LAYERLEVEL" val="1"/>
  <p:tag name="KSO_WM_TAG_VERSION" val="3.0"/>
  <p:tag name="KSO_WM_BEAUTIFY_FLAG" val="#wm#"/>
  <p:tag name="KSO_WM_UNIT_CONTENT_GROUP_TYPE" val="titlestyle"/>
  <p:tag name="KSO_WM_UNIT_PRESET_TEXT" val="单击此处添加副标题"/>
  <p:tag name="KSO_WM_TEMPLATE_INDEX" val="40490145"/>
  <p:tag name="KSO_WM_TEMPLATE_CATEGORY" val="custom"/>
</p:tagLst>
</file>

<file path=ppt/tags/tag350.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 name="KSO_WM_UNIT_PRESET_TEXT" val="03"/>
</p:tagLst>
</file>

<file path=ppt/tags/tag35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35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353.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3"/>
  <p:tag name="KSO_WM_SLIDE_TYPE" val="text"/>
  <p:tag name="KSO_WM_TEMPLATE_SUBCATEGORY" val="29"/>
  <p:tag name="KSO_WM_TEMPLATE_FIGMA_ID" val="69796633058"/>
  <p:tag name="KSO_WM_TEMPLATE_SLIDE_ID" val="slide_09fa9d62d592d9bc"/>
</p:tagLst>
</file>

<file path=ppt/tags/tag354.xml><?xml version="1.0" encoding="utf-8"?>
<p:tagLst xmlns:p="http://schemas.openxmlformats.org/presentationml/2006/main">
  <p:tag name="KSO_WM_BEAUTIFY_FLAG" val="#fgm#"/>
  <p:tag name="KSO_WM_FIGMA_FLAG" val="#fgm#"/>
  <p:tag name="KSO_WM_UNIT_INDEX" val="1"/>
  <p:tag name="KSO_WM_UNIT_TYPE" val="a"/>
  <p:tag name="KSO_WM_LAYOUT_CHECK_HASH" val="9936e226da0ea3bcee20f77f450a0aca3f126c89"/>
  <p:tag name="KSO_WM_NEWLAYOUT_GROUP_ID" val="layout_65"/>
  <p:tag name="KSO_WM_NEWLAYOUT_ID" val="slide_b40aca045d051e6b"/>
  <p:tag name="KSO_WM_UNIT_PRESET_TEXT" val="单击此处添加标题"/>
</p:tagLst>
</file>

<file path=ppt/tags/tag355.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s://ai-generator-dimension.wpscdn.cn/slide_res/20250326/simple_default_02.png&quot;}*galley_preset_ai_*1766590725656_150.1_ddde66e99a86-slide-8"/>
</p:tagLst>
</file>

<file path=ppt/tags/tag35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35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5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35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8*a*1"/>
  <p:tag name="KSO_WM_UNIT_LAYERLEVEL" val="1"/>
  <p:tag name="KSO_WM_TAG_VERSION" val="3.0"/>
  <p:tag name="KSO_WM_BEAUTIFY_FLAG" val="#wm#"/>
  <p:tag name="KSO_WM_UNIT_CONTENT_GROUP_TYPE" val="titlestyle"/>
  <p:tag name="KSO_WM_UNIT_PRESET_TEXT" val="单击此处添加标题"/>
  <p:tag name="KSO_WM_TEMPLATE_INDEX" val="40490145"/>
  <p:tag name="KSO_WM_TEMPLATE_CATEGORY" val="custom"/>
</p:tagLst>
</file>

<file path=ppt/tags/tag360.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361.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362.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3"/>
  <p:tag name="KSO_WM_SLIDE_TYPE" val="text"/>
  <p:tag name="KSO_WM_TEMPLATE_SUBCATEGORY" val="29"/>
  <p:tag name="KSO_WM_TEMPLATE_FIGMA_ID" val="69796633058"/>
  <p:tag name="KSO_WM_TEMPLATE_SLIDE_ID" val="slide_b40aca045d051e6b"/>
</p:tagLst>
</file>

<file path=ppt/tags/tag363.xml><?xml version="1.0" encoding="utf-8"?>
<p:tagLst xmlns:p="http://schemas.openxmlformats.org/presentationml/2006/main">
  <p:tag name="KSO_WM_UNIT_ISCONTENTSTITLE" val="0"/>
  <p:tag name="KSO_WM_BEAUTIFY_FLAG" val="#wm#"/>
  <p:tag name="KSO_WM_UNIT_INDEX" val="1"/>
  <p:tag name="KSO_WM_UNIT_TEXT_TYPE" val="1"/>
  <p:tag name="KSO_WM_UNIT_TYPE" val="a"/>
  <p:tag name="KSO_WM_LAYOUT_CHECK_HASH" val="a02b72f7ce60cfa211622395739e9331cea673b6"/>
  <p:tag name="KSO_WM_NEWLAYOUT_ID" val="478"/>
  <p:tag name="KSO_WM_FIGMA_FLAG" val="#fgm#"/>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364.xml><?xml version="1.0" encoding="utf-8"?>
<p:tagLst xmlns:p="http://schemas.openxmlformats.org/presentationml/2006/main">
  <p:tag name="KSO_WM_UNIT_PRESET_TEXT" val="PART-01"/>
  <p:tag name="KSO_WM_BEAUTIFY_FLAG" val="#wm#"/>
  <p:tag name="KSO_WM_UNIT_INDEX" val="1"/>
  <p:tag name="KSO_WM_UNIT_TYPE" val="e"/>
  <p:tag name="KSO_WM_FIGMA_FLAG" val="#fgm#"/>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365.xml><?xml version="1.0" encoding="utf-8"?>
<p:tagLst xmlns:p="http://schemas.openxmlformats.org/presentationml/2006/main">
  <p:tag name="KSO_WM_BEAUTIFY_FLAG" val="#wm#"/>
  <p:tag name="KSO_WM_TEMPLATE_CATEGORY" val="custom"/>
  <p:tag name="KSO_WM_TEMPLATE_INDEX" val="40490145"/>
  <p:tag name="KSO_WM_SLIDE_HAS_MASK" val="0"/>
  <p:tag name="KSO_WM_SLIDE_ID" val="custom40490145_7"/>
  <p:tag name="KSO_WM_SLIDE_INDEX" val="3"/>
  <p:tag name="KSO_WM_SLIDE_ITEM_CNT" val="0"/>
  <p:tag name="KSO_WM_SLIDE_LAYOUT" val="a_e"/>
  <p:tag name="KSO_WM_SLIDE_LAYOUT_CNT" val="1_1"/>
  <p:tag name="KSO_WM_SLIDE_TYPE" val="sectionTitle"/>
  <p:tag name="KSO_WM_TAG_VERSION" val="3.0"/>
  <p:tag name="KSO_WM_TEMPLATE_MASTER_TYPE" val="0"/>
  <p:tag name="KSO_WM_TEMPLATE_SLIDE_ID" val="slide_0e3ab8503af4c08e"/>
  <p:tag name="KSO_WM_TEMPLATE_SUBCATEGORY" val="29"/>
</p:tagLst>
</file>

<file path=ppt/tags/tag366.xml><?xml version="1.0" encoding="utf-8"?>
<p:tagLst xmlns:p="http://schemas.openxmlformats.org/presentationml/2006/main">
  <p:tag name="KSO_WM_BEAUTIFY_FLAG" val="#fgm#"/>
  <p:tag name="KSO_WM_FIGMA_FLAG" val="#fgm#"/>
  <p:tag name="KSO_WM_UNIT_INDEX" val="1"/>
  <p:tag name="KSO_WM_UNIT_TYPE" val="a"/>
  <p:tag name="KSO_WM_LAYOUT_CHECK_HASH" val="08301efdf7fbb1266eb94d2ab86c540ca3ff8b7e"/>
  <p:tag name="KSO_WM_NEWLAYOUT_GROUP_ID" val="layout_6"/>
  <p:tag name="KSO_WM_NEWLAYOUT_ID" val="slide_acc7948a249ecb22"/>
  <p:tag name="KSO_WM_UNIT_PRESET_TEXT" val="单击此处添加标题"/>
</p:tagLst>
</file>

<file path=ppt/tags/tag367.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s://ai-generator-dimension.wpscdn.cn/slide_res/20250326/simple_default_03.png&quot;}*galley_preset_ai_*1766590725656_150.1_ddde66e99a86-slide-10"/>
</p:tagLst>
</file>

<file path=ppt/tags/tag36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36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37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7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37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37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74.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37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37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377.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3"/>
  <p:tag name="KSO_WM_SLIDE_TYPE" val="text"/>
  <p:tag name="KSO_WM_TEMPLATE_SUBCATEGORY" val="29"/>
  <p:tag name="KSO_WM_TEMPLATE_FIGMA_ID" val="69796633058"/>
  <p:tag name="KSO_WM_TEMPLATE_SLIDE_ID" val="slide_acc7948a249ecb22"/>
</p:tagLst>
</file>

<file path=ppt/tags/tag378.xml><?xml version="1.0" encoding="utf-8"?>
<p:tagLst xmlns:p="http://schemas.openxmlformats.org/presentationml/2006/main">
  <p:tag name="KSO_WM_BEAUTIFY_FLAG" val="#fgm#"/>
  <p:tag name="KSO_WM_FIGMA_FLAG" val="#fgm#"/>
  <p:tag name="KSO_WM_UNIT_INDEX" val="1"/>
  <p:tag name="KSO_WM_UNIT_TYPE" val="a"/>
  <p:tag name="KSO_WM_LAYOUT_CHECK_HASH" val="34ae50f04f750c47f28534974585f8ee822fbf4e"/>
  <p:tag name="KSO_WM_NEWLAYOUT_GROUP_ID" val="layout_27"/>
  <p:tag name="KSO_WM_NEWLAYOUT_ID" val="slide_bbec08b93f7bcfad"/>
  <p:tag name="KSO_WM_UNIT_PRESET_TEXT" val="单击此处添加标题"/>
</p:tagLst>
</file>

<file path=ppt/tags/tag379.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380.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38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38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83.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384.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38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38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87.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388.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 name="KSO_WM_UNIT_PRESET_TEXT" val="03"/>
</p:tagLst>
</file>

<file path=ppt/tags/tag38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39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391.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3"/>
  <p:tag name="KSO_WM_SLIDE_TYPE" val="text"/>
  <p:tag name="KSO_WM_TEMPLATE_SUBCATEGORY" val="29"/>
  <p:tag name="KSO_WM_TEMPLATE_FIGMA_ID" val="69796633058"/>
  <p:tag name="KSO_WM_TEMPLATE_SLIDE_ID" val="slide_bbec08b93f7bcfad"/>
</p:tagLst>
</file>

<file path=ppt/tags/tag392.xml><?xml version="1.0" encoding="utf-8"?>
<p:tagLst xmlns:p="http://schemas.openxmlformats.org/presentationml/2006/main">
  <p:tag name="KSO_WM_UNIT_ISCONTENTSTITLE" val="0"/>
  <p:tag name="KSO_WM_BEAUTIFY_FLAG" val="#wm#"/>
  <p:tag name="KSO_WM_UNIT_INDEX" val="1"/>
  <p:tag name="KSO_WM_UNIT_TEXT_TYPE" val="1"/>
  <p:tag name="KSO_WM_UNIT_TYPE" val="a"/>
  <p:tag name="KSO_WM_LAYOUT_CHECK_HASH" val="a02b72f7ce60cfa211622395739e9331cea673b6"/>
  <p:tag name="KSO_WM_NEWLAYOUT_ID" val="478"/>
  <p:tag name="KSO_WM_FIGMA_FLAG" val="#fgm#"/>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393.xml><?xml version="1.0" encoding="utf-8"?>
<p:tagLst xmlns:p="http://schemas.openxmlformats.org/presentationml/2006/main">
  <p:tag name="KSO_WM_UNIT_PRESET_TEXT" val="PART-01"/>
  <p:tag name="KSO_WM_BEAUTIFY_FLAG" val="#wm#"/>
  <p:tag name="KSO_WM_UNIT_INDEX" val="1"/>
  <p:tag name="KSO_WM_UNIT_TYPE" val="e"/>
  <p:tag name="KSO_WM_FIGMA_FLAG" val="#fgm#"/>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394.xml><?xml version="1.0" encoding="utf-8"?>
<p:tagLst xmlns:p="http://schemas.openxmlformats.org/presentationml/2006/main">
  <p:tag name="KSO_WM_BEAUTIFY_FLAG" val="#wm#"/>
  <p:tag name="KSO_WM_TEMPLATE_CATEGORY" val="custom"/>
  <p:tag name="KSO_WM_TEMPLATE_INDEX" val="40490145"/>
  <p:tag name="KSO_WM_SLIDE_HAS_MASK" val="0"/>
  <p:tag name="KSO_WM_SLIDE_ID" val="custom40490145_7"/>
  <p:tag name="KSO_WM_SLIDE_INDEX" val="3"/>
  <p:tag name="KSO_WM_SLIDE_ITEM_CNT" val="0"/>
  <p:tag name="KSO_WM_SLIDE_LAYOUT" val="a_e"/>
  <p:tag name="KSO_WM_SLIDE_LAYOUT_CNT" val="1_1"/>
  <p:tag name="KSO_WM_SLIDE_TYPE" val="sectionTitle"/>
  <p:tag name="KSO_WM_TAG_VERSION" val="3.0"/>
  <p:tag name="KSO_WM_TEMPLATE_MASTER_TYPE" val="0"/>
  <p:tag name="KSO_WM_TEMPLATE_SLIDE_ID" val="slide_0e3ab8503af4c08e"/>
  <p:tag name="KSO_WM_TEMPLATE_SUBCATEGORY" val="29"/>
</p:tagLst>
</file>

<file path=ppt/tags/tag395.xml><?xml version="1.0" encoding="utf-8"?>
<p:tagLst xmlns:p="http://schemas.openxmlformats.org/presentationml/2006/main">
  <p:tag name="KSO_WM_BEAUTIFY_FLAG" val="#fgm#"/>
  <p:tag name="KSO_WM_FIGMA_FLAG" val="#fgm#"/>
  <p:tag name="KSO_WM_UNIT_INDEX" val="1"/>
  <p:tag name="KSO_WM_UNIT_TYPE" val="a"/>
  <p:tag name="KSO_WM_LAYOUT_CHECK_HASH" val="1caa8063c2cd223f9e7b275a23af52e2ecac3ea3"/>
  <p:tag name="KSO_WM_NEWLAYOUT_GROUP_ID" val="layout_34"/>
  <p:tag name="KSO_WM_NEWLAYOUT_ID" val="slide_ee1cf869270fa626"/>
  <p:tag name="KSO_WM_UNIT_PRESET_TEXT" val="单击此处添加标题"/>
</p:tagLst>
</file>

<file path=ppt/tags/tag396.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s://ai-generator-dimension.wpscdn.cn/slide_res/20250326/simple_default_05.png&quot;}*galley_preset_ai_*1766590725656_150.1_ddde66e99a86-slide-13"/>
</p:tagLst>
</file>

<file path=ppt/tags/tag39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39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9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s://ai-generator-dimension.wpscdn.cn/slide_res/20250326/simple_default_06.png&quot;}*galley_preset_ai_*1766590725656_150.1_ddde66e99a86-slide-13"/>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9*i*2"/>
  <p:tag name="KSO_WM_UNIT_LAYERLEVEL" val="1"/>
  <p:tag name="KSO_WM_TAG_VERSION" val="3.0"/>
  <p:tag name="KSO_WM_UNIT_ISNUMDGMTITLE" val="0"/>
  <p:tag name="KSO_WM_UNIT_NOCLEAR" val="0"/>
  <p:tag name="KSO_WM_TEMPLATE_INDEX" val="40490145"/>
  <p:tag name="KSO_WM_TEMPLATE_CATEGORY" val="custom"/>
</p:tagLst>
</file>

<file path=ppt/tags/tag40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0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02.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ai_type&quot;:&quot;generate_ppt&quot;,&quot;id&quot;:&quot;https://ai-generator-dimension.wpscdn.cn/slide_res/20250326/simple_default_04.png&quot;}*galley_preset_ai_*1766590725656_150.1_ddde66e99a86-slide-13"/>
</p:tagLst>
</file>

<file path=ppt/tags/tag40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0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05.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3"/>
  <p:tag name="KSO_WM_SLIDE_TYPE" val="text"/>
  <p:tag name="KSO_WM_TEMPLATE_SUBCATEGORY" val="29"/>
  <p:tag name="KSO_WM_TEMPLATE_FIGMA_ID" val="69796633058"/>
  <p:tag name="KSO_WM_TEMPLATE_SLIDE_ID" val="slide_ee1cf869270fa626"/>
</p:tagLst>
</file>

<file path=ppt/tags/tag406.xml><?xml version="1.0" encoding="utf-8"?>
<p:tagLst xmlns:p="http://schemas.openxmlformats.org/presentationml/2006/main">
  <p:tag name="KSO_WM_BEAUTIFY_FLAG" val="#fgm#"/>
  <p:tag name="KSO_WM_FIGMA_FLAG" val="#fgm#"/>
  <p:tag name="KSO_WM_UNIT_INDEX" val="1"/>
  <p:tag name="KSO_WM_UNIT_TYPE" val="a"/>
  <p:tag name="KSO_WM_LAYOUT_CHECK_HASH" val="c1e368861529c7e4d0548979ee5576753ac32410"/>
  <p:tag name="KSO_WM_NEWLAYOUT_GROUP_ID" val="layout_49"/>
  <p:tag name="KSO_WM_NEWLAYOUT_ID" val="slide_10d35a04bcb4fa26"/>
  <p:tag name="KSO_WM_UNIT_PRESET_TEXT" val="单击此处添加标题"/>
</p:tagLst>
</file>

<file path=ppt/tags/tag407.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408.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40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9*i*3"/>
  <p:tag name="KSO_WM_UNIT_LAYERLEVEL" val="1"/>
  <p:tag name="KSO_WM_TAG_VERSION" val="3.0"/>
  <p:tag name="KSO_WM_UNIT_ISNUMDGMTITLE" val="0"/>
  <p:tag name="KSO_WM_UNIT_NOCLEAR" val="0"/>
  <p:tag name="KSO_WM_TEMPLATE_INDEX" val="40490145"/>
  <p:tag name="KSO_WM_TEMPLATE_CATEGORY" val="custom"/>
</p:tagLst>
</file>

<file path=ppt/tags/tag41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11.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12.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41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1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15.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416.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 name="KSO_WM_UNIT_PRESET_TEXT" val="03"/>
</p:tagLst>
</file>

<file path=ppt/tags/tag41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1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19.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3"/>
  <p:tag name="KSO_WM_SLIDE_TYPE" val="text"/>
  <p:tag name="KSO_WM_TEMPLATE_SUBCATEGORY" val="29"/>
  <p:tag name="KSO_WM_TEMPLATE_FIGMA_ID" val="69796633058"/>
  <p:tag name="KSO_WM_TEMPLATE_SLIDE_ID" val="slide_10d35a04bcb4fa26"/>
</p:tagLst>
</file>

<file path=ppt/tags/tag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
  <p:tag name="KSO_WM_UNIT_ID" val="_9*i*4"/>
  <p:tag name="KSO_WM_UNIT_LAYERLEVEL" val="1"/>
  <p:tag name="KSO_WM_TAG_VERSION" val="3.0"/>
  <p:tag name="KSO_WM_UNIT_CONTENT_GROUP_TYPE" val="contentchip"/>
  <p:tag name="KSO_WM_UNIT_ISNUMDGMTITLE" val="0"/>
  <p:tag name="KSO_WM_UNIT_NOCLEAR" val="0"/>
  <p:tag name="KSO_WM_TEMPLATE_INDEX" val="40490145"/>
  <p:tag name="KSO_WM_TEMPLATE_CATEGORY" val="custom"/>
</p:tagLst>
</file>

<file path=ppt/tags/tag420.xml><?xml version="1.0" encoding="utf-8"?>
<p:tagLst xmlns:p="http://schemas.openxmlformats.org/presentationml/2006/main">
  <p:tag name="KSO_WM_UNIT_ISCONTENTSTITLE" val="0"/>
  <p:tag name="KSO_WM_BEAUTIFY_FLAG" val="#wm#"/>
  <p:tag name="KSO_WM_UNIT_INDEX" val="1"/>
  <p:tag name="KSO_WM_UNIT_TEXT_TYPE" val="1"/>
  <p:tag name="KSO_WM_UNIT_TYPE" val="a"/>
  <p:tag name="KSO_WM_LAYOUT_CHECK_HASH" val="a02b72f7ce60cfa211622395739e9331cea673b6"/>
  <p:tag name="KSO_WM_NEWLAYOUT_ID" val="478"/>
  <p:tag name="KSO_WM_FIGMA_FLAG" val="#fgm#"/>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421.xml><?xml version="1.0" encoding="utf-8"?>
<p:tagLst xmlns:p="http://schemas.openxmlformats.org/presentationml/2006/main">
  <p:tag name="KSO_WM_UNIT_PRESET_TEXT" val="PART-01"/>
  <p:tag name="KSO_WM_BEAUTIFY_FLAG" val="#wm#"/>
  <p:tag name="KSO_WM_UNIT_INDEX" val="1"/>
  <p:tag name="KSO_WM_UNIT_TYPE" val="e"/>
  <p:tag name="KSO_WM_FIGMA_FLAG" val="#fgm#"/>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422.xml><?xml version="1.0" encoding="utf-8"?>
<p:tagLst xmlns:p="http://schemas.openxmlformats.org/presentationml/2006/main">
  <p:tag name="KSO_WM_BEAUTIFY_FLAG" val="#wm#"/>
  <p:tag name="KSO_WM_TEMPLATE_CATEGORY" val="custom"/>
  <p:tag name="KSO_WM_TEMPLATE_INDEX" val="40490145"/>
  <p:tag name="KSO_WM_SLIDE_HAS_MASK" val="0"/>
  <p:tag name="KSO_WM_SLIDE_ID" val="custom40490145_7"/>
  <p:tag name="KSO_WM_SLIDE_INDEX" val="3"/>
  <p:tag name="KSO_WM_SLIDE_ITEM_CNT" val="0"/>
  <p:tag name="KSO_WM_SLIDE_LAYOUT" val="a_e"/>
  <p:tag name="KSO_WM_SLIDE_LAYOUT_CNT" val="1_1"/>
  <p:tag name="KSO_WM_SLIDE_TYPE" val="sectionTitle"/>
  <p:tag name="KSO_WM_TAG_VERSION" val="3.0"/>
  <p:tag name="KSO_WM_TEMPLATE_MASTER_TYPE" val="0"/>
  <p:tag name="KSO_WM_TEMPLATE_SLIDE_ID" val="slide_0e3ab8503af4c08e"/>
  <p:tag name="KSO_WM_TEMPLATE_SUBCATEGORY" val="29"/>
</p:tagLst>
</file>

<file path=ppt/tags/tag423.xml><?xml version="1.0" encoding="utf-8"?>
<p:tagLst xmlns:p="http://schemas.openxmlformats.org/presentationml/2006/main">
  <p:tag name="KSO_WM_BEAUTIFY_FLAG" val="#fgm#"/>
  <p:tag name="KSO_WM_FIGMA_FLAG" val="#fgm#"/>
  <p:tag name="KSO_WM_UNIT_INDEX" val="1"/>
  <p:tag name="KSO_WM_UNIT_TYPE" val="a"/>
  <p:tag name="KSO_WM_LAYOUT_CHECK_HASH" val="6f347c96e083f71321dbbc173df39c077981a4a7"/>
  <p:tag name="KSO_WM_NEWLAYOUT_GROUP_ID" val="layout_3"/>
  <p:tag name="KSO_WM_NEWLAYOUT_ID" val="slide_0576b72b971413eb"/>
  <p:tag name="KSO_WM_UNIT_PRESET_TEXT" val="单击此处添加标题"/>
</p:tagLst>
</file>

<file path=ppt/tags/tag424.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425.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42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2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28.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29.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9*i*5"/>
  <p:tag name="KSO_WM_UNIT_LAYERLEVEL" val="1"/>
  <p:tag name="KSO_WM_TAG_VERSION" val="3.0"/>
  <p:tag name="KSO_WM_UNIT_CONTENT_GROUP_TYPE" val="contentchip"/>
  <p:tag name="KSO_WM_UNIT_ISNUMDGMTITLE" val="0"/>
  <p:tag name="KSO_WM_UNIT_NOCLEAR" val="0"/>
  <p:tag name="KSO_WM_TEMPLATE_INDEX" val="40490145"/>
  <p:tag name="KSO_WM_TEMPLATE_CATEGORY" val="custom"/>
</p:tagLst>
</file>

<file path=ppt/tags/tag43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3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3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433.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43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3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36.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3"/>
  <p:tag name="KSO_WM_SLIDE_TYPE" val="text"/>
  <p:tag name="KSO_WM_TEMPLATE_SUBCATEGORY" val="29"/>
  <p:tag name="KSO_WM_TEMPLATE_FIGMA_ID" val="69796633058"/>
  <p:tag name="KSO_WM_TEMPLATE_SLIDE_ID" val="slide_0576b72b971413eb"/>
</p:tagLst>
</file>

<file path=ppt/tags/tag437.xml><?xml version="1.0" encoding="utf-8"?>
<p:tagLst xmlns:p="http://schemas.openxmlformats.org/presentationml/2006/main">
  <p:tag name="KSO_WM_BEAUTIFY_FLAG" val="#fgm#"/>
  <p:tag name="KSO_WM_FIGMA_FLAG" val="#fgm#"/>
  <p:tag name="KSO_WM_UNIT_INDEX" val="1"/>
  <p:tag name="KSO_WM_UNIT_TYPE" val="a"/>
  <p:tag name="KSO_WM_LAYOUT_CHECK_HASH" val="f24f08d35da2eb1a80f9c519b8673ffa9cda3043"/>
  <p:tag name="KSO_WM_NEWLAYOUT_GROUP_ID" val="layout_2"/>
  <p:tag name="KSO_WM_NEWLAYOUT_ID" val="slide_dbd12360534da726"/>
  <p:tag name="KSO_WM_UNIT_PRESET_TEXT" val="单击此处添加标题"/>
</p:tagLst>
</file>

<file path=ppt/tags/tag43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43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s://ai-generator-dimension.wpscdn.cn/slide_res/20250326/simple_default_02.png&quot;}*galley_preset_ai_*1766590725656_150.1_ddde66e99a86-slide-17"/>
</p:tagLst>
</file>

<file path=ppt/tags/tag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9*i*6"/>
  <p:tag name="KSO_WM_UNIT_LAYERLEVEL" val="1"/>
  <p:tag name="KSO_WM_TAG_VERSION" val="3.0"/>
  <p:tag name="KSO_WM_UNIT_ISNUMDGMTITLE" val="0"/>
  <p:tag name="KSO_WM_UNIT_NOCLEAR" val="0"/>
  <p:tag name="KSO_WM_TEMPLATE_INDEX" val="40490145"/>
  <p:tag name="KSO_WM_TEMPLATE_CATEGORY" val="custom"/>
</p:tagLst>
</file>

<file path=ppt/tags/tag44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添加项标题"/>
</p:tagLst>
</file>

<file path=ppt/tags/tag44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4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4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s://ai-generator-dimension.wpscdn.cn/slide_res/20250326/simple_default_04.png&quot;}*galley_preset_ai_*1766590725656_150.1_ddde66e99a86-slide-17"/>
</p:tagLst>
</file>

<file path=ppt/tags/tag44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添加项标题"/>
</p:tagLst>
</file>

<file path=ppt/tags/tag44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4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447.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ai_type&quot;:&quot;generate_ppt&quot;,&quot;id&quot;:&quot;https://ai-generator-dimension.wpscdn.cn/slide_res/20250326/simple_default_03.png&quot;}*galley_preset_ai_*1766590725656_150.1_ddde66e99a86-slide-17"/>
</p:tagLst>
</file>

<file path=ppt/tags/tag44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添加项标题"/>
</p:tagLst>
</file>

<file path=ppt/tags/tag44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450.xml><?xml version="1.0" encoding="utf-8"?>
<p:tagLst xmlns:p="http://schemas.openxmlformats.org/presentationml/2006/main">
  <p:tag name="KSO_WM_BEAUTIFY_FLAG" val="#wm#"/>
  <p:tag name="KSO_WM_TEMPLATE_CATEGORY" val="custom"/>
  <p:tag name="KSO_WM_TEMPLATE_INDEX" val="40490145"/>
  <p:tag name="KSO_WM_SLIDE_CONTENT_ORIENTATION" val=""/>
  <p:tag name="KSO_WM_SLIDE_HAS_MASK" val="0"/>
  <p:tag name="KSO_WM_SLIDE_ITEM_CNT" val="3"/>
  <p:tag name="KSO_WM_SLIDE_TYPE" val="text"/>
  <p:tag name="KSO_WM_TEMPLATE_SUBCATEGORY" val="29"/>
  <p:tag name="KSO_WM_TEMPLATE_FIGMA_ID" val="69796633058"/>
  <p:tag name="KSO_WM_TEMPLATE_SLIDE_ID" val="slide_dbd12360534da726"/>
</p:tagLst>
</file>

<file path=ppt/tags/tag451.xml><?xml version="1.0" encoding="utf-8"?>
<p:tagLst xmlns:p="http://schemas.openxmlformats.org/presentationml/2006/main">
  <p:tag name="KSO_WM_BEAUTIFY_FLAG" val="#wm#"/>
  <p:tag name="KSO_WM_UNIT_INDEX" val="1"/>
  <p:tag name="KSO_WM_UNIT_TEXT_TYPE" val="1"/>
  <p:tag name="KSO_WM_UNIT_TYPE" val="b"/>
  <p:tag name="KSO_WM_FIGMA_FLAG" val="#fgm#"/>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452.xml><?xml version="1.0" encoding="utf-8"?>
<p:tagLst xmlns:p="http://schemas.openxmlformats.org/presentationml/2006/main">
  <p:tag name="KSO_WM_UNIT_ISCONTENTSTITLE" val="0"/>
  <p:tag name="KSO_WM_BEAUTIFY_FLAG" val="#wm#"/>
  <p:tag name="KSO_WM_UNIT_INDEX" val="1"/>
  <p:tag name="KSO_WM_UNIT_TEXT_TYPE" val="1"/>
  <p:tag name="KSO_WM_UNIT_TYPE" val="a"/>
  <p:tag name="KSO_WM_LAYOUT_CHECK_HASH" val="a0dcb08627f650776d9f7c250fb581566293a3ff"/>
  <p:tag name="KSO_WM_NEWLAYOUT_ID" val="485"/>
  <p:tag name="KSO_WM_FIGMA_FLAG" val="#fgm#"/>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453.xml><?xml version="1.0" encoding="utf-8"?>
<p:tagLst xmlns:p="http://schemas.openxmlformats.org/presentationml/2006/main">
  <p:tag name="KSO_WM_BEAUTIFY_FLAG" val="#wm#"/>
  <p:tag name="KSO_WM_TEMPLATE_CATEGORY" val="custom"/>
  <p:tag name="KSO_WM_TEMPLATE_INDEX" val="40490145"/>
  <p:tag name="KSO_WM_SLIDE_HAS_MASK" val="0"/>
  <p:tag name="KSO_WM_SLIDE_ID" val="custom40490145_9"/>
  <p:tag name="KSO_WM_SLIDE_INDEX" val="5"/>
  <p:tag name="KSO_WM_SLIDE_ITEM_CNT" val="0"/>
  <p:tag name="KSO_WM_SLIDE_LAYOUT" val="a_b"/>
  <p:tag name="KSO_WM_SLIDE_LAYOUT_CNT" val="1_1"/>
  <p:tag name="KSO_WM_SLIDE_TYPE" val="endPage"/>
  <p:tag name="KSO_WM_TAG_VERSION" val="3.0"/>
  <p:tag name="KSO_WM_TEMPLATE_MASTER_TYPE" val="0"/>
  <p:tag name="KSO_WM_TEMPLATE_SLIDE_ID" val="slide_47de9d0eaa58c516"/>
  <p:tag name="KSO_WM_TEMPLATE_SUBCATEGORY" val="29"/>
</p:tagLst>
</file>

<file path=ppt/tags/tag454.xml><?xml version="1.0" encoding="utf-8"?>
<p:tagLst xmlns:p="http://schemas.openxmlformats.org/presentationml/2006/main">
  <p:tag name="KSO_WM_PRESENTATION_SOURCE" val="WPPAIGeneratePPT"/>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47.xml><?xml version="1.0" encoding="utf-8"?>
<p:tagLst xmlns:p="http://schemas.openxmlformats.org/presentationml/2006/main">
  <p:tag name="KSO_WM_BEAUTIFY_FLAG" val="#wm#"/>
  <p:tag name="KSO_WM_UNIT_INDEX" val="1"/>
  <p:tag name="KSO_WM_UNIT_SUBTYPE" val="c"/>
  <p:tag name="KSO_WM_UNIT_TEXT_TYPE" val="1"/>
  <p:tag name="KSO_WM_UNIT_TYPE" val="f"/>
  <p:tag name="KSO_WM_FIGMA_FLAG" val="#fgm#"/>
  <p:tag name="KSO_WM_UNIT_ID" val="_9*f*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49.xml><?xml version="1.0" encoding="utf-8"?>
<p:tagLst xmlns:p="http://schemas.openxmlformats.org/presentationml/2006/main">
  <p:tag name="KSO_WM_UNIT_ISCONTENTSTITLE" val="0"/>
  <p:tag name="KSO_WM_BEAUTIFY_FLAG" val="#wm#"/>
  <p:tag name="KSO_WM_UNIT_INDEX" val="1"/>
  <p:tag name="KSO_WM_UNIT_TEXT_TYPE" val="1"/>
  <p:tag name="KSO_WM_UNIT_TYPE" val="a"/>
  <p:tag name="KSO_WM_LAYOUT_CHECK_HASH" val="5fec47325e2d8a9024d63d6ca9d322673e22fe4a"/>
  <p:tag name="KSO_WM_NEWLAYOUT_ID" val="473"/>
  <p:tag name="KSO_WM_FIGMA_FLAG" val="#fgm#"/>
  <p:tag name="KSO_WM_UNIT_ID" val="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50.xml><?xml version="1.0" encoding="utf-8"?>
<p:tagLst xmlns:p="http://schemas.openxmlformats.org/presentationml/2006/main">
  <p:tag name="KSO_WM_UNIT_ISCONTENTSTITLE" val="0"/>
  <p:tag name="KSO_WM_BEAUTIFY_FLAG" val="#wm#"/>
  <p:tag name="KSO_WM_UNIT_INDEX" val="2"/>
  <p:tag name="KSO_WM_UNIT_SUBTYPE" val="b"/>
  <p:tag name="KSO_WM_UNIT_TEXT_TYPE" val="1"/>
  <p:tag name="KSO_WM_UNIT_TYPE" val="f"/>
  <p:tag name="KSO_WM_FIGMA_FLAG" val="#fgm#"/>
  <p:tag name="KSO_WM_UNIT_ID" val="_9*f*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
  <p:tag name="KSO_WM_UNIT_LAYERLEVEL" val="1"/>
  <p:tag name="KSO_WM_TAG_VERSION" val="3.0"/>
  <p:tag name="KSO_WM_UNIT_TYPE" val="i"/>
  <p:tag name="KSO_WM_UNIT_INDEX" val="2"/>
  <p:tag name="KSO_WM_UNIT_ISNUMDGMTITLE" val="0"/>
  <p:tag name="KSO_WM_UNIT_NOCLEAR" val="0"/>
  <p:tag name="KSO_WM_TEMPLATE_INDEX" val="40490145"/>
  <p:tag name="KSO_WM_TEMPLATE_CATEGORY" val="custom"/>
</p:tagLst>
</file>

<file path=ppt/tags/tag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
  <p:tag name="KSO_WM_UNIT_LAYERLEVEL" val="1"/>
  <p:tag name="KSO_WM_TAG_VERSION" val="3.0"/>
  <p:tag name="KSO_WM_UNIT_TYPE" val="i"/>
  <p:tag name="KSO_WM_UNIT_INDEX" val="3"/>
  <p:tag name="KSO_WM_UNIT_ISNUMDGMTITLE" val="0"/>
  <p:tag name="KSO_WM_UNIT_NOCLEAR" val="0"/>
  <p:tag name="KSO_WM_TEMPLATE_INDEX" val="40490145"/>
  <p:tag name="KSO_WM_TEMPLATE_CATEGORY" val="custom"/>
</p:tagLst>
</file>

<file path=ppt/tags/tag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4"/>
  <p:tag name="KSO_WM_UNIT_LAYERLEVEL" val="1"/>
  <p:tag name="KSO_WM_TAG_VERSION" val="3.0"/>
  <p:tag name="KSO_WM_UNIT_TYPE" val="i"/>
  <p:tag name="KSO_WM_UNIT_INDEX" val="4"/>
  <p:tag name="KSO_WM_UNIT_CONTENT_GROUP_TYPE" val="contentchip"/>
  <p:tag name="KSO_WM_UNIT_ISNUMDGMTITLE" val="0"/>
  <p:tag name="KSO_WM_UNIT_NOCLEAR" val="0"/>
  <p:tag name="KSO_WM_TEMPLATE_INDEX" val="40490145"/>
  <p:tag name="KSO_WM_TEMPLATE_CATEGORY" val="custo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57.xml><?xml version="1.0" encoding="utf-8"?>
<p:tagLst xmlns:p="http://schemas.openxmlformats.org/presentationml/2006/main">
  <p:tag name="KSO_WM_UNIT_ISCONTENTSTITLE" val="0"/>
  <p:tag name="KSO_WM_BEAUTIFY_FLAG" val="#wm#"/>
  <p:tag name="KSO_WM_UNIT_INDEX" val="1"/>
  <p:tag name="KSO_WM_UNIT_TEXT_TYPE" val="1"/>
  <p:tag name="KSO_WM_UNIT_TYPE" val="a"/>
  <p:tag name="KSO_WM_LAYOUT_CHECK_HASH" val="a02b72f7ce60cfa211622395739e9331cea673b6"/>
  <p:tag name="KSO_WM_NEWLAYOUT_ID" val="478"/>
  <p:tag name="KSO_WM_FIGMA_FLAG" val="#fgm#"/>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58.xml><?xml version="1.0" encoding="utf-8"?>
<p:tagLst xmlns:p="http://schemas.openxmlformats.org/presentationml/2006/main">
  <p:tag name="KSO_WM_UNIT_PRESET_TEXT" val="PART-01"/>
  <p:tag name="KSO_WM_BEAUTIFY_FLAG" val="#wm#"/>
  <p:tag name="KSO_WM_UNIT_INDEX" val="1"/>
  <p:tag name="KSO_WM_UNIT_TYPE" val="e"/>
  <p:tag name="KSO_WM_FIGMA_FLAG" val="#fgm#"/>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 name="KSO_WM_UNIT_ISNUMDGMTITLE" val="0"/>
  <p:tag name="KSO_WM_UNIT_NOCLEAR" val="0"/>
  <p:tag name="KSO_WM_TEMPLATE_INDEX" val="40490145"/>
  <p:tag name="KSO_WM_TEMPLATE_CATEGORY" val="custom"/>
</p:tagLst>
</file>

<file path=ppt/tags/tag6.xml><?xml version="1.0" encoding="utf-8"?>
<p:tagLst xmlns:p="http://schemas.openxmlformats.org/presentationml/2006/main">
  <p:tag name="KSO_WM_UNIT_ISCONTENTSTITLE" val="1"/>
  <p:tag name="KSO_WM_UNIT_ISNUMDGMTITLE" val="0"/>
  <p:tag name="KSO_WM_UNIT_PRESET_TEXT" val="CONTENT"/>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TEMPLATE_INDEX" val="40490145"/>
  <p:tag name="KSO_WM_TEMPLATE_CATEGORY" val="custom"/>
</p:tagLst>
</file>

<file path=ppt/tags/tag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 name="KSO_WM_UNIT_ISNUMDGMTITLE" val="0"/>
  <p:tag name="KSO_WM_UNIT_NOCLEAR" val="0"/>
  <p:tag name="KSO_WM_TEMPLATE_INDEX" val="40490145"/>
  <p:tag name="KSO_WM_TEMPLATE_CATEGORY" val="custom"/>
</p:tagLst>
</file>

<file path=ppt/tags/tag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TYPE" val="i"/>
  <p:tag name="KSO_WM_UNIT_INDEX" val="4"/>
  <p:tag name="KSO_WM_UNIT_CONTENT_GROUP_TYPE" val="contentchip"/>
  <p:tag name="KSO_WM_UNIT_ISNUMDGMTITLE" val="0"/>
  <p:tag name="KSO_WM_UNIT_NOCLEAR" val="0"/>
  <p:tag name="KSO_WM_TEMPLATE_INDEX" val="40490145"/>
  <p:tag name="KSO_WM_TEMPLATE_CATEGORY" val="custo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UNIT_CONTENT_GROUP_TYPE" val="contentchip"/>
  <p:tag name="KSO_WM_UNIT_ISNUMDGMTITLE" val="0"/>
  <p:tag name="KSO_WM_UNIT_NOCLEAR" val="0"/>
  <p:tag name="KSO_WM_TEMPLATE_INDEX" val="40490145"/>
  <p:tag name="KSO_WM_TEMPLATE_CATEGORY" val="custom"/>
</p:tagLst>
</file>

<file path=ppt/tags/tag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UNIT_ISNUMDGMTITLE" val="0"/>
  <p:tag name="KSO_WM_UNIT_NOCLEAR" val="0"/>
  <p:tag name="KSO_WM_TEMPLATE_INDEX" val="40490145"/>
  <p:tag name="KSO_WM_TEMPLATE_CATEGORY" val="custom"/>
</p:tagLst>
</file>

<file path=ppt/tags/tag67.xml><?xml version="1.0" encoding="utf-8"?>
<p:tagLst xmlns:p="http://schemas.openxmlformats.org/presentationml/2006/main">
  <p:tag name="KSO_WM_BEAUTIFY_FLAG" val="#wm#"/>
  <p:tag name="KSO_WM_UNIT_INDEX" val="1"/>
  <p:tag name="KSO_WM_UNIT_TEXT_TYPE" val="1"/>
  <p:tag name="KSO_WM_UNIT_TYPE" val="b"/>
  <p:tag name="KSO_WM_FIGMA_FLAG" val="#fgm#"/>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68.xml><?xml version="1.0" encoding="utf-8"?>
<p:tagLst xmlns:p="http://schemas.openxmlformats.org/presentationml/2006/main">
  <p:tag name="KSO_WM_UNIT_ISCONTENTSTITLE" val="0"/>
  <p:tag name="KSO_WM_BEAUTIFY_FLAG" val="#wm#"/>
  <p:tag name="KSO_WM_UNIT_INDEX" val="1"/>
  <p:tag name="KSO_WM_UNIT_TEXT_TYPE" val="1"/>
  <p:tag name="KSO_WM_UNIT_TYPE" val="a"/>
  <p:tag name="KSO_WM_LAYOUT_CHECK_HASH" val="a0dcb08627f650776d9f7c250fb581566293a3ff"/>
  <p:tag name="KSO_WM_NEWLAYOUT_ID" val="485"/>
  <p:tag name="KSO_WM_FIGMA_FLAG" val="#fgm#"/>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5"/>
  <p:tag name="KSO_WM_TEMPLATE_CATEGORY" val="custo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72.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73.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8be64ec3495902eb862ea1b4c5b44989e579d6eb"/>
  <p:tag name="KSO_WM_NEWLAYOUT_ID" val="1"/>
</p:tagLst>
</file>

<file path=ppt/tags/tag74.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75.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1_2"/>
  <p:tag name="KSO_WM_UNIT_TYPE" val="l_h_i"/>
</p:tagLst>
</file>

<file path=ppt/tags/tag7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7.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78.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2_2"/>
  <p:tag name="KSO_WM_UNIT_TYPE" val="l_h_i"/>
</p:tagLst>
</file>

<file path=ppt/tags/tag7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80.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81.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3_2"/>
  <p:tag name="KSO_WM_UNIT_TYPE" val="l_h_i"/>
</p:tagLst>
</file>

<file path=ppt/tags/tag8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83.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84.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4_2"/>
  <p:tag name="KSO_WM_UNIT_TYPE" val="l_h_i"/>
</p:tagLst>
</file>

<file path=ppt/tags/tag85.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89.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UNIT_ISNUMDGMTITLE" val="0"/>
  <p:tag name="KSO_WM_UNIT_NOCLEAR" val="0"/>
  <p:tag name="KSO_WM_TEMPLATE_INDEX" val="40490145"/>
  <p:tag name="KSO_WM_TEMPLATE_CATEGORY" val="custom"/>
</p:tagLst>
</file>

<file path=ppt/tags/tag90.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ca050469bbe119d1d70fa46ee4c64293e35375bd"/>
  <p:tag name="KSO_WM_NEWLAYOUT_GROUP_ID" val="layout_1-5"/>
  <p:tag name="KSO_WM_NEWLAYOUT_ID" val="slide_cea45c27deb23863"/>
</p:tagLst>
</file>

<file path=ppt/tags/tag91.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92.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1_2"/>
  <p:tag name="KSO_WM_UNIT_TYPE" val="l_h_i"/>
</p:tagLst>
</file>

<file path=ppt/tags/tag9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94.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95.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Lst>
</file>

<file path=ppt/tags/tag9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7.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98.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3_2"/>
  <p:tag name="KSO_WM_UNIT_TYPE" val="l_h_i"/>
</p:tagLst>
</file>

<file path=ppt/tags/tag9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heme/theme1.xml><?xml version="1.0" encoding="utf-8"?>
<a:theme xmlns:a="http://schemas.openxmlformats.org/drawingml/2006/main" name="Office 主题">
  <a:themeElements>
    <a:clrScheme name="自定义 77">
      <a:dk1>
        <a:sysClr val="windowText" lastClr="000000"/>
      </a:dk1>
      <a:lt1>
        <a:sysClr val="window" lastClr="FFFFFF"/>
      </a:lt1>
      <a:dk2>
        <a:srgbClr val="283B19"/>
      </a:dk2>
      <a:lt2>
        <a:srgbClr val="E3EDE4"/>
      </a:lt2>
      <a:accent1>
        <a:srgbClr val="548235"/>
      </a:accent1>
      <a:accent2>
        <a:srgbClr val="507952"/>
      </a:accent2>
      <a:accent3>
        <a:srgbClr val="4C706E"/>
      </a:accent3>
      <a:accent4>
        <a:srgbClr val="48688B"/>
      </a:accent4>
      <a:accent5>
        <a:srgbClr val="445FA7"/>
      </a:accent5>
      <a:accent6>
        <a:srgbClr val="4056C4"/>
      </a:accent6>
      <a:hlink>
        <a:srgbClr val="0563C1"/>
      </a:hlink>
      <a:folHlink>
        <a:srgbClr val="954F72"/>
      </a:folHlink>
    </a:clrScheme>
    <a:fontScheme name="自定义 21">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2961</Words>
  <Application>WPS 演示</Application>
  <PresentationFormat>宽屏</PresentationFormat>
  <Paragraphs>284</Paragraphs>
  <Slides>19</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宋体</vt:lpstr>
      <vt:lpstr>Wingdings</vt:lpstr>
      <vt:lpstr>Wingdings</vt:lpstr>
      <vt:lpstr>微软雅黑</vt:lpstr>
      <vt:lpstr>Arial Unicode MS</vt:lpstr>
      <vt:lpstr>Calibri</vt:lpstr>
      <vt:lpstr>MiSans Normal</vt:lpstr>
      <vt:lpstr>MiSans Heavy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神</cp:lastModifiedBy>
  <cp:revision>158</cp:revision>
  <dcterms:created xsi:type="dcterms:W3CDTF">2019-06-19T02:08:00Z</dcterms:created>
  <dcterms:modified xsi:type="dcterms:W3CDTF">2025-12-24T16:52:37Z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D16B1CE75C8F4D5D84FC755638D9C51F_13</vt:lpwstr>
  </property>
  <property fmtid="{D5CDD505-2E9C-101B-9397-08002B2CF9AE}" pid="4" name="KSOTemplateUUID">
    <vt:lpwstr>v1.0_ai_69796633058</vt:lpwstr>
  </property>
</Properties>
</file>